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78"/>
  </p:notesMasterIdLst>
  <p:sldIdLst>
    <p:sldId id="378" r:id="rId3"/>
    <p:sldId id="379" r:id="rId4"/>
    <p:sldId id="384" r:id="rId5"/>
    <p:sldId id="357" r:id="rId6"/>
    <p:sldId id="347" r:id="rId7"/>
    <p:sldId id="257" r:id="rId8"/>
    <p:sldId id="258" r:id="rId9"/>
    <p:sldId id="358" r:id="rId10"/>
    <p:sldId id="359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71" r:id="rId20"/>
    <p:sldId id="356" r:id="rId21"/>
    <p:sldId id="268" r:id="rId22"/>
    <p:sldId id="269" r:id="rId23"/>
    <p:sldId id="267" r:id="rId24"/>
    <p:sldId id="270" r:id="rId25"/>
    <p:sldId id="273" r:id="rId26"/>
    <p:sldId id="276" r:id="rId27"/>
    <p:sldId id="419" r:id="rId28"/>
    <p:sldId id="385" r:id="rId29"/>
    <p:sldId id="287" r:id="rId30"/>
    <p:sldId id="350" r:id="rId31"/>
    <p:sldId id="351" r:id="rId32"/>
    <p:sldId id="352" r:id="rId33"/>
    <p:sldId id="400" r:id="rId34"/>
    <p:sldId id="288" r:id="rId35"/>
    <p:sldId id="289" r:id="rId36"/>
    <p:sldId id="354" r:id="rId37"/>
    <p:sldId id="360" r:id="rId38"/>
    <p:sldId id="361" r:id="rId39"/>
    <p:sldId id="344" r:id="rId40"/>
    <p:sldId id="348" r:id="rId41"/>
    <p:sldId id="349" r:id="rId42"/>
    <p:sldId id="272" r:id="rId43"/>
    <p:sldId id="375" r:id="rId44"/>
    <p:sldId id="362" r:id="rId45"/>
    <p:sldId id="363" r:id="rId46"/>
    <p:sldId id="364" r:id="rId47"/>
    <p:sldId id="366" r:id="rId48"/>
    <p:sldId id="388" r:id="rId49"/>
    <p:sldId id="368" r:id="rId50"/>
    <p:sldId id="389" r:id="rId51"/>
    <p:sldId id="398" r:id="rId52"/>
    <p:sldId id="391" r:id="rId53"/>
    <p:sldId id="392" r:id="rId54"/>
    <p:sldId id="393" r:id="rId55"/>
    <p:sldId id="394" r:id="rId56"/>
    <p:sldId id="395" r:id="rId57"/>
    <p:sldId id="396" r:id="rId58"/>
    <p:sldId id="397" r:id="rId59"/>
    <p:sldId id="420" r:id="rId60"/>
    <p:sldId id="402" r:id="rId61"/>
    <p:sldId id="404" r:id="rId62"/>
    <p:sldId id="403" r:id="rId63"/>
    <p:sldId id="406" r:id="rId64"/>
    <p:sldId id="405" r:id="rId65"/>
    <p:sldId id="407" r:id="rId66"/>
    <p:sldId id="411" r:id="rId67"/>
    <p:sldId id="408" r:id="rId68"/>
    <p:sldId id="417" r:id="rId69"/>
    <p:sldId id="369" r:id="rId70"/>
    <p:sldId id="374" r:id="rId71"/>
    <p:sldId id="353" r:id="rId72"/>
    <p:sldId id="373" r:id="rId73"/>
    <p:sldId id="381" r:id="rId74"/>
    <p:sldId id="382" r:id="rId75"/>
    <p:sldId id="383" r:id="rId76"/>
    <p:sldId id="418" r:id="rId7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FC506F-A9E5-5945-A06B-F41B8CA209D4}" v="259" dt="2018-10-14T08:46:52.1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66" autoAdjust="0"/>
    <p:restoredTop sz="92517"/>
  </p:normalViewPr>
  <p:slideViewPr>
    <p:cSldViewPr snapToGrid="0">
      <p:cViewPr varScale="1">
        <p:scale>
          <a:sx n="113" d="100"/>
          <a:sy n="113" d="100"/>
        </p:scale>
        <p:origin x="1720" y="16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393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microsoft.com/office/2015/10/relationships/revisionInfo" Target="revisionInfo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bias Frischholz" userId="5a51e756-f995-4c2b-a70b-6d5197f58849" providerId="ADAL" clId="{02FC506F-A9E5-5945-A06B-F41B8CA209D4}"/>
    <pc:docChg chg="undo redo custSel addSld delSld modSld sldOrd">
      <pc:chgData name="Tobias Frischholz" userId="5a51e756-f995-4c2b-a70b-6d5197f58849" providerId="ADAL" clId="{02FC506F-A9E5-5945-A06B-F41B8CA209D4}" dt="2018-10-14T09:28:07.526" v="3126" actId="29295"/>
      <pc:docMkLst>
        <pc:docMk/>
      </pc:docMkLst>
      <pc:sldChg chg="addSp delSp modSp del modNotesTx">
        <pc:chgData name="Tobias Frischholz" userId="5a51e756-f995-4c2b-a70b-6d5197f58849" providerId="ADAL" clId="{02FC506F-A9E5-5945-A06B-F41B8CA209D4}" dt="2018-10-14T07:16:01.286" v="2856" actId="2696"/>
        <pc:sldMkLst>
          <pc:docMk/>
          <pc:sldMk cId="3234965654" sldId="256"/>
        </pc:sldMkLst>
        <pc:spChg chg="mod">
          <ac:chgData name="Tobias Frischholz" userId="5a51e756-f995-4c2b-a70b-6d5197f58849" providerId="ADAL" clId="{02FC506F-A9E5-5945-A06B-F41B8CA209D4}" dt="2018-10-12T12:02:58.499" v="109" actId="2711"/>
          <ac:spMkLst>
            <pc:docMk/>
            <pc:sldMk cId="3234965654" sldId="256"/>
            <ac:spMk id="2" creationId="{74F7ECBC-CA5A-42FC-970F-0C8EFF7D56FA}"/>
          </ac:spMkLst>
        </pc:spChg>
        <pc:spChg chg="mod">
          <ac:chgData name="Tobias Frischholz" userId="5a51e756-f995-4c2b-a70b-6d5197f58849" providerId="ADAL" clId="{02FC506F-A9E5-5945-A06B-F41B8CA209D4}" dt="2018-10-12T12:03:04.357" v="110" actId="2711"/>
          <ac:spMkLst>
            <pc:docMk/>
            <pc:sldMk cId="3234965654" sldId="256"/>
            <ac:spMk id="3" creationId="{A7E29C54-0C66-4854-ADDA-6D5DF2339768}"/>
          </ac:spMkLst>
        </pc:spChg>
        <pc:spChg chg="add mod">
          <ac:chgData name="Tobias Frischholz" userId="5a51e756-f995-4c2b-a70b-6d5197f58849" providerId="ADAL" clId="{02FC506F-A9E5-5945-A06B-F41B8CA209D4}" dt="2018-10-12T13:16:35.600" v="856" actId="207"/>
          <ac:spMkLst>
            <pc:docMk/>
            <pc:sldMk cId="3234965654" sldId="256"/>
            <ac:spMk id="5" creationId="{209F7A2B-C859-CB48-A97B-F3054DD81237}"/>
          </ac:spMkLst>
        </pc:spChg>
        <pc:spChg chg="del">
          <ac:chgData name="Tobias Frischholz" userId="5a51e756-f995-4c2b-a70b-6d5197f58849" providerId="ADAL" clId="{02FC506F-A9E5-5945-A06B-F41B8CA209D4}" dt="2018-10-12T12:04:37.082" v="188" actId="478"/>
          <ac:spMkLst>
            <pc:docMk/>
            <pc:sldMk cId="3234965654" sldId="256"/>
            <ac:spMk id="6" creationId="{284AB5E1-8B9E-4565-8C3E-E44582C26A2C}"/>
          </ac:spMkLst>
        </pc:spChg>
        <pc:spChg chg="del">
          <ac:chgData name="Tobias Frischholz" userId="5a51e756-f995-4c2b-a70b-6d5197f58849" providerId="ADAL" clId="{02FC506F-A9E5-5945-A06B-F41B8CA209D4}" dt="2018-10-12T12:04:34.316" v="186" actId="478"/>
          <ac:spMkLst>
            <pc:docMk/>
            <pc:sldMk cId="3234965654" sldId="256"/>
            <ac:spMk id="7" creationId="{C2725970-876F-4C7F-820A-6148CA8F7C6F}"/>
          </ac:spMkLst>
        </pc:spChg>
        <pc:spChg chg="mod">
          <ac:chgData name="Tobias Frischholz" userId="5a51e756-f995-4c2b-a70b-6d5197f58849" providerId="ADAL" clId="{02FC506F-A9E5-5945-A06B-F41B8CA209D4}" dt="2018-10-12T12:03:33.867" v="114" actId="2711"/>
          <ac:spMkLst>
            <pc:docMk/>
            <pc:sldMk cId="3234965654" sldId="256"/>
            <ac:spMk id="8" creationId="{AE27BE19-B895-4679-B32B-43E54CED2911}"/>
          </ac:spMkLst>
        </pc:spChg>
        <pc:spChg chg="del">
          <ac:chgData name="Tobias Frischholz" userId="5a51e756-f995-4c2b-a70b-6d5197f58849" providerId="ADAL" clId="{02FC506F-A9E5-5945-A06B-F41B8CA209D4}" dt="2018-10-12T12:04:35.753" v="187" actId="478"/>
          <ac:spMkLst>
            <pc:docMk/>
            <pc:sldMk cId="3234965654" sldId="256"/>
            <ac:spMk id="10" creationId="{12136D64-D638-4254-89AA-1E1E3CC0FE18}"/>
          </ac:spMkLst>
        </pc:spChg>
        <pc:spChg chg="del mod">
          <ac:chgData name="Tobias Frischholz" userId="5a51e756-f995-4c2b-a70b-6d5197f58849" providerId="ADAL" clId="{02FC506F-A9E5-5945-A06B-F41B8CA209D4}" dt="2018-10-12T12:04:31.866" v="185" actId="478"/>
          <ac:spMkLst>
            <pc:docMk/>
            <pc:sldMk cId="3234965654" sldId="256"/>
            <ac:spMk id="12" creationId="{F8AB191A-2DEE-40CF-B8EC-6D3ACBBF5F54}"/>
          </ac:spMkLst>
        </pc:spChg>
        <pc:picChg chg="add mod">
          <ac:chgData name="Tobias Frischholz" userId="5a51e756-f995-4c2b-a70b-6d5197f58849" providerId="ADAL" clId="{02FC506F-A9E5-5945-A06B-F41B8CA209D4}" dt="2018-10-14T07:10:21.481" v="2665"/>
          <ac:picMkLst>
            <pc:docMk/>
            <pc:sldMk cId="3234965654" sldId="256"/>
            <ac:picMk id="10" creationId="{7BE4273E-3C9B-704A-B41E-E110D322475C}"/>
          </ac:picMkLst>
        </pc:picChg>
      </pc:sldChg>
      <pc:sldChg chg="modSp setBg">
        <pc:chgData name="Tobias Frischholz" userId="5a51e756-f995-4c2b-a70b-6d5197f58849" providerId="ADAL" clId="{02FC506F-A9E5-5945-A06B-F41B8CA209D4}" dt="2018-10-12T13:17:26.665" v="858"/>
        <pc:sldMkLst>
          <pc:docMk/>
          <pc:sldMk cId="505718749" sldId="257"/>
        </pc:sldMkLst>
        <pc:spChg chg="mod">
          <ac:chgData name="Tobias Frischholz" userId="5a51e756-f995-4c2b-a70b-6d5197f58849" providerId="ADAL" clId="{02FC506F-A9E5-5945-A06B-F41B8CA209D4}" dt="2018-10-12T12:00:20.125" v="90" actId="2711"/>
          <ac:spMkLst>
            <pc:docMk/>
            <pc:sldMk cId="505718749" sldId="257"/>
            <ac:spMk id="2" creationId="{3FBDE23D-B306-4694-A6D0-19B2D7733925}"/>
          </ac:spMkLst>
        </pc:spChg>
      </pc:sldChg>
      <pc:sldChg chg="modSp">
        <pc:chgData name="Tobias Frischholz" userId="5a51e756-f995-4c2b-a70b-6d5197f58849" providerId="ADAL" clId="{02FC506F-A9E5-5945-A06B-F41B8CA209D4}" dt="2018-10-12T12:05:17.030" v="196" actId="2711"/>
        <pc:sldMkLst>
          <pc:docMk/>
          <pc:sldMk cId="3715691777" sldId="258"/>
        </pc:sldMkLst>
        <pc:spChg chg="mod">
          <ac:chgData name="Tobias Frischholz" userId="5a51e756-f995-4c2b-a70b-6d5197f58849" providerId="ADAL" clId="{02FC506F-A9E5-5945-A06B-F41B8CA209D4}" dt="2018-10-12T12:05:17.030" v="196" actId="2711"/>
          <ac:spMkLst>
            <pc:docMk/>
            <pc:sldMk cId="3715691777" sldId="258"/>
            <ac:spMk id="2" creationId="{3FBDE23D-B306-4694-A6D0-19B2D7733925}"/>
          </ac:spMkLst>
        </pc:spChg>
      </pc:sldChg>
      <pc:sldChg chg="modSp setBg modNotesTx">
        <pc:chgData name="Tobias Frischholz" userId="5a51e756-f995-4c2b-a70b-6d5197f58849" providerId="ADAL" clId="{02FC506F-A9E5-5945-A06B-F41B8CA209D4}" dt="2018-10-12T13:17:31.148" v="859"/>
        <pc:sldMkLst>
          <pc:docMk/>
          <pc:sldMk cId="1517569164" sldId="259"/>
        </pc:sldMkLst>
        <pc:spChg chg="mod">
          <ac:chgData name="Tobias Frischholz" userId="5a51e756-f995-4c2b-a70b-6d5197f58849" providerId="ADAL" clId="{02FC506F-A9E5-5945-A06B-F41B8CA209D4}" dt="2018-10-12T12:05:22.190" v="197" actId="2711"/>
          <ac:spMkLst>
            <pc:docMk/>
            <pc:sldMk cId="1517569164" sldId="259"/>
            <ac:spMk id="2" creationId="{52EBD82B-4721-4C2B-862D-6AD65226AE7B}"/>
          </ac:spMkLst>
        </pc:spChg>
      </pc:sldChg>
      <pc:sldChg chg="modSp setBg">
        <pc:chgData name="Tobias Frischholz" userId="5a51e756-f995-4c2b-a70b-6d5197f58849" providerId="ADAL" clId="{02FC506F-A9E5-5945-A06B-F41B8CA209D4}" dt="2018-10-12T13:17:35.788" v="860"/>
        <pc:sldMkLst>
          <pc:docMk/>
          <pc:sldMk cId="1095152355" sldId="260"/>
        </pc:sldMkLst>
        <pc:spChg chg="mod">
          <ac:chgData name="Tobias Frischholz" userId="5a51e756-f995-4c2b-a70b-6d5197f58849" providerId="ADAL" clId="{02FC506F-A9E5-5945-A06B-F41B8CA209D4}" dt="2018-10-12T12:05:25.975" v="198" actId="2711"/>
          <ac:spMkLst>
            <pc:docMk/>
            <pc:sldMk cId="1095152355" sldId="260"/>
            <ac:spMk id="2" creationId="{52EBD82B-4721-4C2B-862D-6AD65226AE7B}"/>
          </ac:spMkLst>
        </pc:spChg>
        <pc:spChg chg="mod">
          <ac:chgData name="Tobias Frischholz" userId="5a51e756-f995-4c2b-a70b-6d5197f58849" providerId="ADAL" clId="{02FC506F-A9E5-5945-A06B-F41B8CA209D4}" dt="2018-10-12T12:00:36.028" v="92" actId="2711"/>
          <ac:spMkLst>
            <pc:docMk/>
            <pc:sldMk cId="1095152355" sldId="260"/>
            <ac:spMk id="3" creationId="{E34B745E-4C96-4C36-9BAD-9F27F00B4911}"/>
          </ac:spMkLst>
        </pc:spChg>
      </pc:sldChg>
      <pc:sldChg chg="addSp modSp setBg">
        <pc:chgData name="Tobias Frischholz" userId="5a51e756-f995-4c2b-a70b-6d5197f58849" providerId="ADAL" clId="{02FC506F-A9E5-5945-A06B-F41B8CA209D4}" dt="2018-10-14T08:47:10.963" v="3111" actId="404"/>
        <pc:sldMkLst>
          <pc:docMk/>
          <pc:sldMk cId="812361276" sldId="261"/>
        </pc:sldMkLst>
        <pc:spChg chg="mod">
          <ac:chgData name="Tobias Frischholz" userId="5a51e756-f995-4c2b-a70b-6d5197f58849" providerId="ADAL" clId="{02FC506F-A9E5-5945-A06B-F41B8CA209D4}" dt="2018-10-12T12:05:30.832" v="199" actId="2711"/>
          <ac:spMkLst>
            <pc:docMk/>
            <pc:sldMk cId="812361276" sldId="261"/>
            <ac:spMk id="2" creationId="{52EBD82B-4721-4C2B-862D-6AD65226AE7B}"/>
          </ac:spMkLst>
        </pc:spChg>
        <pc:spChg chg="mod">
          <ac:chgData name="Tobias Frischholz" userId="5a51e756-f995-4c2b-a70b-6d5197f58849" providerId="ADAL" clId="{02FC506F-A9E5-5945-A06B-F41B8CA209D4}" dt="2018-10-12T12:05:34.690" v="200" actId="2711"/>
          <ac:spMkLst>
            <pc:docMk/>
            <pc:sldMk cId="812361276" sldId="261"/>
            <ac:spMk id="3" creationId="{E34B745E-4C96-4C36-9BAD-9F27F00B4911}"/>
          </ac:spMkLst>
        </pc:spChg>
        <pc:spChg chg="add mod">
          <ac:chgData name="Tobias Frischholz" userId="5a51e756-f995-4c2b-a70b-6d5197f58849" providerId="ADAL" clId="{02FC506F-A9E5-5945-A06B-F41B8CA209D4}" dt="2018-10-14T08:47:10.963" v="3111" actId="404"/>
          <ac:spMkLst>
            <pc:docMk/>
            <pc:sldMk cId="812361276" sldId="261"/>
            <ac:spMk id="4" creationId="{80816B5D-E391-0641-B680-1E586BA08245}"/>
          </ac:spMkLst>
        </pc:spChg>
      </pc:sldChg>
      <pc:sldChg chg="modSp setBg">
        <pc:chgData name="Tobias Frischholz" userId="5a51e756-f995-4c2b-a70b-6d5197f58849" providerId="ADAL" clId="{02FC506F-A9E5-5945-A06B-F41B8CA209D4}" dt="2018-10-13T14:03:09.297" v="2451" actId="1076"/>
        <pc:sldMkLst>
          <pc:docMk/>
          <pc:sldMk cId="221125929" sldId="262"/>
        </pc:sldMkLst>
        <pc:spChg chg="mod">
          <ac:chgData name="Tobias Frischholz" userId="5a51e756-f995-4c2b-a70b-6d5197f58849" providerId="ADAL" clId="{02FC506F-A9E5-5945-A06B-F41B8CA209D4}" dt="2018-10-13T14:03:09.297" v="2451" actId="1076"/>
          <ac:spMkLst>
            <pc:docMk/>
            <pc:sldMk cId="221125929" sldId="262"/>
            <ac:spMk id="2" creationId="{8CE0905A-8732-4E5B-A556-D9C6768A6C43}"/>
          </ac:spMkLst>
        </pc:spChg>
      </pc:sldChg>
      <pc:sldChg chg="modSp">
        <pc:chgData name="Tobias Frischholz" userId="5a51e756-f995-4c2b-a70b-6d5197f58849" providerId="ADAL" clId="{02FC506F-A9E5-5945-A06B-F41B8CA209D4}" dt="2018-10-12T12:05:47.197" v="202" actId="2711"/>
        <pc:sldMkLst>
          <pc:docMk/>
          <pc:sldMk cId="453714111" sldId="263"/>
        </pc:sldMkLst>
        <pc:spChg chg="mod">
          <ac:chgData name="Tobias Frischholz" userId="5a51e756-f995-4c2b-a70b-6d5197f58849" providerId="ADAL" clId="{02FC506F-A9E5-5945-A06B-F41B8CA209D4}" dt="2018-10-12T12:05:47.197" v="202" actId="2711"/>
          <ac:spMkLst>
            <pc:docMk/>
            <pc:sldMk cId="453714111" sldId="263"/>
            <ac:spMk id="7" creationId="{817D9B12-EAE7-4126-BF07-1015F3C551AA}"/>
          </ac:spMkLst>
        </pc:spChg>
      </pc:sldChg>
      <pc:sldChg chg="addSp modSp">
        <pc:chgData name="Tobias Frischholz" userId="5a51e756-f995-4c2b-a70b-6d5197f58849" providerId="ADAL" clId="{02FC506F-A9E5-5945-A06B-F41B8CA209D4}" dt="2018-10-12T13:20:00.798" v="873" actId="14100"/>
        <pc:sldMkLst>
          <pc:docMk/>
          <pc:sldMk cId="2144029560" sldId="264"/>
        </pc:sldMkLst>
        <pc:spChg chg="mod">
          <ac:chgData name="Tobias Frischholz" userId="5a51e756-f995-4c2b-a70b-6d5197f58849" providerId="ADAL" clId="{02FC506F-A9E5-5945-A06B-F41B8CA209D4}" dt="2018-10-12T12:05:58.162" v="203" actId="2711"/>
          <ac:spMkLst>
            <pc:docMk/>
            <pc:sldMk cId="2144029560" sldId="264"/>
            <ac:spMk id="7" creationId="{817D9B12-EAE7-4126-BF07-1015F3C551AA}"/>
          </ac:spMkLst>
        </pc:spChg>
        <pc:cxnChg chg="add mod">
          <ac:chgData name="Tobias Frischholz" userId="5a51e756-f995-4c2b-a70b-6d5197f58849" providerId="ADAL" clId="{02FC506F-A9E5-5945-A06B-F41B8CA209D4}" dt="2018-10-12T13:19:57.654" v="872" actId="14100"/>
          <ac:cxnSpMkLst>
            <pc:docMk/>
            <pc:sldMk cId="2144029560" sldId="264"/>
            <ac:cxnSpMk id="4" creationId="{AF1B04E9-1E29-0240-A5E4-A843B5345EF1}"/>
          </ac:cxnSpMkLst>
        </pc:cxnChg>
        <pc:cxnChg chg="add mod">
          <ac:chgData name="Tobias Frischholz" userId="5a51e756-f995-4c2b-a70b-6d5197f58849" providerId="ADAL" clId="{02FC506F-A9E5-5945-A06B-F41B8CA209D4}" dt="2018-10-12T13:20:00.798" v="873" actId="14100"/>
          <ac:cxnSpMkLst>
            <pc:docMk/>
            <pc:sldMk cId="2144029560" sldId="264"/>
            <ac:cxnSpMk id="10" creationId="{127E7839-5414-F045-B705-D1981A8FB778}"/>
          </ac:cxnSpMkLst>
        </pc:cxnChg>
      </pc:sldChg>
      <pc:sldChg chg="modSp">
        <pc:chgData name="Tobias Frischholz" userId="5a51e756-f995-4c2b-a70b-6d5197f58849" providerId="ADAL" clId="{02FC506F-A9E5-5945-A06B-F41B8CA209D4}" dt="2018-10-12T12:06:03.300" v="204" actId="2711"/>
        <pc:sldMkLst>
          <pc:docMk/>
          <pc:sldMk cId="871268287" sldId="265"/>
        </pc:sldMkLst>
        <pc:spChg chg="mod">
          <ac:chgData name="Tobias Frischholz" userId="5a51e756-f995-4c2b-a70b-6d5197f58849" providerId="ADAL" clId="{02FC506F-A9E5-5945-A06B-F41B8CA209D4}" dt="2018-10-12T12:06:03.300" v="204" actId="2711"/>
          <ac:spMkLst>
            <pc:docMk/>
            <pc:sldMk cId="871268287" sldId="265"/>
            <ac:spMk id="7" creationId="{817D9B12-EAE7-4126-BF07-1015F3C551AA}"/>
          </ac:spMkLst>
        </pc:spChg>
      </pc:sldChg>
      <pc:sldChg chg="addSp modSp">
        <pc:chgData name="Tobias Frischholz" userId="5a51e756-f995-4c2b-a70b-6d5197f58849" providerId="ADAL" clId="{02FC506F-A9E5-5945-A06B-F41B8CA209D4}" dt="2018-10-14T07:41:34.447" v="3059" actId="14100"/>
        <pc:sldMkLst>
          <pc:docMk/>
          <pc:sldMk cId="275845491" sldId="266"/>
        </pc:sldMkLst>
        <pc:spChg chg="mod">
          <ac:chgData name="Tobias Frischholz" userId="5a51e756-f995-4c2b-a70b-6d5197f58849" providerId="ADAL" clId="{02FC506F-A9E5-5945-A06B-F41B8CA209D4}" dt="2018-10-12T12:06:11.786" v="205" actId="2711"/>
          <ac:spMkLst>
            <pc:docMk/>
            <pc:sldMk cId="275845491" sldId="266"/>
            <ac:spMk id="7" creationId="{817D9B12-EAE7-4126-BF07-1015F3C551AA}"/>
          </ac:spMkLst>
        </pc:spChg>
        <pc:cxnChg chg="add mod">
          <ac:chgData name="Tobias Frischholz" userId="5a51e756-f995-4c2b-a70b-6d5197f58849" providerId="ADAL" clId="{02FC506F-A9E5-5945-A06B-F41B8CA209D4}" dt="2018-10-14T07:41:29.343" v="3056" actId="14100"/>
          <ac:cxnSpMkLst>
            <pc:docMk/>
            <pc:sldMk cId="275845491" sldId="266"/>
            <ac:cxnSpMk id="8" creationId="{1A665377-DC20-1742-B670-1BE592948972}"/>
          </ac:cxnSpMkLst>
        </pc:cxnChg>
        <pc:cxnChg chg="add mod">
          <ac:chgData name="Tobias Frischholz" userId="5a51e756-f995-4c2b-a70b-6d5197f58849" providerId="ADAL" clId="{02FC506F-A9E5-5945-A06B-F41B8CA209D4}" dt="2018-10-14T07:41:34.447" v="3059" actId="14100"/>
          <ac:cxnSpMkLst>
            <pc:docMk/>
            <pc:sldMk cId="275845491" sldId="266"/>
            <ac:cxnSpMk id="10" creationId="{99903E2C-D287-B045-8648-8762AC19D4B1}"/>
          </ac:cxnSpMkLst>
        </pc:cxnChg>
      </pc:sldChg>
      <pc:sldChg chg="modSp">
        <pc:chgData name="Tobias Frischholz" userId="5a51e756-f995-4c2b-a70b-6d5197f58849" providerId="ADAL" clId="{02FC506F-A9E5-5945-A06B-F41B8CA209D4}" dt="2018-10-12T12:00:43.788" v="93" actId="2711"/>
        <pc:sldMkLst>
          <pc:docMk/>
          <pc:sldMk cId="2300147254" sldId="268"/>
        </pc:sldMkLst>
        <pc:spChg chg="mod">
          <ac:chgData name="Tobias Frischholz" userId="5a51e756-f995-4c2b-a70b-6d5197f58849" providerId="ADAL" clId="{02FC506F-A9E5-5945-A06B-F41B8CA209D4}" dt="2018-10-12T12:00:43.788" v="93" actId="2711"/>
          <ac:spMkLst>
            <pc:docMk/>
            <pc:sldMk cId="2300147254" sldId="268"/>
            <ac:spMk id="5" creationId="{3F65DCAD-EEDC-4D8E-B1CF-B8FDBCD30010}"/>
          </ac:spMkLst>
        </pc:spChg>
      </pc:sldChg>
      <pc:sldChg chg="modSp">
        <pc:chgData name="Tobias Frischholz" userId="5a51e756-f995-4c2b-a70b-6d5197f58849" providerId="ADAL" clId="{02FC506F-A9E5-5945-A06B-F41B8CA209D4}" dt="2018-10-12T12:01:01.716" v="96" actId="2711"/>
        <pc:sldMkLst>
          <pc:docMk/>
          <pc:sldMk cId="1265208787" sldId="269"/>
        </pc:sldMkLst>
        <pc:spChg chg="mod">
          <ac:chgData name="Tobias Frischholz" userId="5a51e756-f995-4c2b-a70b-6d5197f58849" providerId="ADAL" clId="{02FC506F-A9E5-5945-A06B-F41B8CA209D4}" dt="2018-10-12T12:01:01.716" v="96" actId="2711"/>
          <ac:spMkLst>
            <pc:docMk/>
            <pc:sldMk cId="1265208787" sldId="269"/>
            <ac:spMk id="5" creationId="{3F65DCAD-EEDC-4D8E-B1CF-B8FDBCD30010}"/>
          </ac:spMkLst>
        </pc:spChg>
        <pc:spChg chg="mod">
          <ac:chgData name="Tobias Frischholz" userId="5a51e756-f995-4c2b-a70b-6d5197f58849" providerId="ADAL" clId="{02FC506F-A9E5-5945-A06B-F41B8CA209D4}" dt="2018-10-12T12:00:55.458" v="95" actId="2711"/>
          <ac:spMkLst>
            <pc:docMk/>
            <pc:sldMk cId="1265208787" sldId="269"/>
            <ac:spMk id="18" creationId="{6D62A252-0ACD-4AF5-A529-24535CC2A6D3}"/>
          </ac:spMkLst>
        </pc:spChg>
      </pc:sldChg>
      <pc:sldChg chg="modSp">
        <pc:chgData name="Tobias Frischholz" userId="5a51e756-f995-4c2b-a70b-6d5197f58849" providerId="ADAL" clId="{02FC506F-A9E5-5945-A06B-F41B8CA209D4}" dt="2018-10-12T12:02:40.409" v="108" actId="2711"/>
        <pc:sldMkLst>
          <pc:docMk/>
          <pc:sldMk cId="3067275348" sldId="270"/>
        </pc:sldMkLst>
        <pc:spChg chg="mod">
          <ac:chgData name="Tobias Frischholz" userId="5a51e756-f995-4c2b-a70b-6d5197f58849" providerId="ADAL" clId="{02FC506F-A9E5-5945-A06B-F41B8CA209D4}" dt="2018-10-12T12:02:40.409" v="108" actId="2711"/>
          <ac:spMkLst>
            <pc:docMk/>
            <pc:sldMk cId="3067275348" sldId="270"/>
            <ac:spMk id="4" creationId="{6A00FB93-5AF2-4488-B992-FBA5D440BEE5}"/>
          </ac:spMkLst>
        </pc:spChg>
      </pc:sldChg>
      <pc:sldChg chg="modSp">
        <pc:chgData name="Tobias Frischholz" userId="5a51e756-f995-4c2b-a70b-6d5197f58849" providerId="ADAL" clId="{02FC506F-A9E5-5945-A06B-F41B8CA209D4}" dt="2018-10-12T12:06:18.921" v="206" actId="2711"/>
        <pc:sldMkLst>
          <pc:docMk/>
          <pc:sldMk cId="1511199893" sldId="271"/>
        </pc:sldMkLst>
        <pc:spChg chg="mod">
          <ac:chgData name="Tobias Frischholz" userId="5a51e756-f995-4c2b-a70b-6d5197f58849" providerId="ADAL" clId="{02FC506F-A9E5-5945-A06B-F41B8CA209D4}" dt="2018-10-12T12:06:18.921" v="206" actId="2711"/>
          <ac:spMkLst>
            <pc:docMk/>
            <pc:sldMk cId="1511199893" sldId="271"/>
            <ac:spMk id="7" creationId="{817D9B12-EAE7-4126-BF07-1015F3C551AA}"/>
          </ac:spMkLst>
        </pc:spChg>
      </pc:sldChg>
      <pc:sldChg chg="modSp">
        <pc:chgData name="Tobias Frischholz" userId="5a51e756-f995-4c2b-a70b-6d5197f58849" providerId="ADAL" clId="{02FC506F-A9E5-5945-A06B-F41B8CA209D4}" dt="2018-10-12T12:02:35.117" v="107" actId="2711"/>
        <pc:sldMkLst>
          <pc:docMk/>
          <pc:sldMk cId="1980369706" sldId="273"/>
        </pc:sldMkLst>
        <pc:spChg chg="mod">
          <ac:chgData name="Tobias Frischholz" userId="5a51e756-f995-4c2b-a70b-6d5197f58849" providerId="ADAL" clId="{02FC506F-A9E5-5945-A06B-F41B8CA209D4}" dt="2018-10-12T12:02:35.117" v="107" actId="2711"/>
          <ac:spMkLst>
            <pc:docMk/>
            <pc:sldMk cId="1980369706" sldId="273"/>
            <ac:spMk id="2" creationId="{400FCFE6-CC83-486F-A3D7-AFF55E23E5C8}"/>
          </ac:spMkLst>
        </pc:spChg>
      </pc:sldChg>
      <pc:sldChg chg="modSp">
        <pc:chgData name="Tobias Frischholz" userId="5a51e756-f995-4c2b-a70b-6d5197f58849" providerId="ADAL" clId="{02FC506F-A9E5-5945-A06B-F41B8CA209D4}" dt="2018-10-12T12:02:28.699" v="106" actId="2711"/>
        <pc:sldMkLst>
          <pc:docMk/>
          <pc:sldMk cId="0" sldId="274"/>
        </pc:sldMkLst>
        <pc:spChg chg="mod">
          <ac:chgData name="Tobias Frischholz" userId="5a51e756-f995-4c2b-a70b-6d5197f58849" providerId="ADAL" clId="{02FC506F-A9E5-5945-A06B-F41B8CA209D4}" dt="2018-10-12T12:02:24.609" v="105" actId="2711"/>
          <ac:spMkLst>
            <pc:docMk/>
            <pc:sldMk cId="0" sldId="274"/>
            <ac:spMk id="3" creationId="{2AB9A11C-5969-D54E-B778-2D1D2DFB225B}"/>
          </ac:spMkLst>
        </pc:spChg>
        <pc:spChg chg="mod">
          <ac:chgData name="Tobias Frischholz" userId="5a51e756-f995-4c2b-a70b-6d5197f58849" providerId="ADAL" clId="{02FC506F-A9E5-5945-A06B-F41B8CA209D4}" dt="2018-10-12T12:02:28.699" v="106" actId="2711"/>
          <ac:spMkLst>
            <pc:docMk/>
            <pc:sldMk cId="0" sldId="274"/>
            <ac:spMk id="6" creationId="{ED965495-4D4F-E449-B25A-024DF3CC9426}"/>
          </ac:spMkLst>
        </pc:spChg>
      </pc:sldChg>
      <pc:sldChg chg="modSp add">
        <pc:chgData name="Tobias Frischholz" userId="5a51e756-f995-4c2b-a70b-6d5197f58849" providerId="ADAL" clId="{02FC506F-A9E5-5945-A06B-F41B8CA209D4}" dt="2018-10-12T12:02:17.632" v="104" actId="2711"/>
        <pc:sldMkLst>
          <pc:docMk/>
          <pc:sldMk cId="3005965966" sldId="275"/>
        </pc:sldMkLst>
        <pc:spChg chg="mod">
          <ac:chgData name="Tobias Frischholz" userId="5a51e756-f995-4c2b-a70b-6d5197f58849" providerId="ADAL" clId="{02FC506F-A9E5-5945-A06B-F41B8CA209D4}" dt="2018-10-12T12:02:17.632" v="104" actId="2711"/>
          <ac:spMkLst>
            <pc:docMk/>
            <pc:sldMk cId="3005965966" sldId="275"/>
            <ac:spMk id="179" creationId="{00000000-0000-0000-0000-000000000000}"/>
          </ac:spMkLst>
        </pc:spChg>
        <pc:spChg chg="mod">
          <ac:chgData name="Tobias Frischholz" userId="5a51e756-f995-4c2b-a70b-6d5197f58849" providerId="ADAL" clId="{02FC506F-A9E5-5945-A06B-F41B8CA209D4}" dt="2018-10-12T12:02:17.632" v="104" actId="2711"/>
          <ac:spMkLst>
            <pc:docMk/>
            <pc:sldMk cId="3005965966" sldId="275"/>
            <ac:spMk id="180" creationId="{00000000-0000-0000-0000-000000000000}"/>
          </ac:spMkLst>
        </pc:spChg>
        <pc:spChg chg="mod">
          <ac:chgData name="Tobias Frischholz" userId="5a51e756-f995-4c2b-a70b-6d5197f58849" providerId="ADAL" clId="{02FC506F-A9E5-5945-A06B-F41B8CA209D4}" dt="2018-10-12T12:02:17.632" v="104" actId="2711"/>
          <ac:spMkLst>
            <pc:docMk/>
            <pc:sldMk cId="3005965966" sldId="275"/>
            <ac:spMk id="181" creationId="{00000000-0000-0000-0000-000000000000}"/>
          </ac:spMkLst>
        </pc:spChg>
        <pc:spChg chg="mod">
          <ac:chgData name="Tobias Frischholz" userId="5a51e756-f995-4c2b-a70b-6d5197f58849" providerId="ADAL" clId="{02FC506F-A9E5-5945-A06B-F41B8CA209D4}" dt="2018-10-12T12:02:17.632" v="104" actId="2711"/>
          <ac:spMkLst>
            <pc:docMk/>
            <pc:sldMk cId="3005965966" sldId="275"/>
            <ac:spMk id="182" creationId="{00000000-0000-0000-0000-000000000000}"/>
          </ac:spMkLst>
        </pc:spChg>
        <pc:spChg chg="mod">
          <ac:chgData name="Tobias Frischholz" userId="5a51e756-f995-4c2b-a70b-6d5197f58849" providerId="ADAL" clId="{02FC506F-A9E5-5945-A06B-F41B8CA209D4}" dt="2018-10-12T12:02:17.632" v="104" actId="2711"/>
          <ac:spMkLst>
            <pc:docMk/>
            <pc:sldMk cId="3005965966" sldId="275"/>
            <ac:spMk id="183" creationId="{00000000-0000-0000-0000-000000000000}"/>
          </ac:spMkLst>
        </pc:spChg>
        <pc:spChg chg="mod">
          <ac:chgData name="Tobias Frischholz" userId="5a51e756-f995-4c2b-a70b-6d5197f58849" providerId="ADAL" clId="{02FC506F-A9E5-5945-A06B-F41B8CA209D4}" dt="2018-10-12T12:02:17.632" v="104" actId="2711"/>
          <ac:spMkLst>
            <pc:docMk/>
            <pc:sldMk cId="3005965966" sldId="275"/>
            <ac:spMk id="184" creationId="{00000000-0000-0000-0000-000000000000}"/>
          </ac:spMkLst>
        </pc:spChg>
        <pc:spChg chg="mod">
          <ac:chgData name="Tobias Frischholz" userId="5a51e756-f995-4c2b-a70b-6d5197f58849" providerId="ADAL" clId="{02FC506F-A9E5-5945-A06B-F41B8CA209D4}" dt="2018-10-12T12:02:17.632" v="104" actId="2711"/>
          <ac:spMkLst>
            <pc:docMk/>
            <pc:sldMk cId="3005965966" sldId="275"/>
            <ac:spMk id="185" creationId="{00000000-0000-0000-0000-000000000000}"/>
          </ac:spMkLst>
        </pc:spChg>
        <pc:spChg chg="mod">
          <ac:chgData name="Tobias Frischholz" userId="5a51e756-f995-4c2b-a70b-6d5197f58849" providerId="ADAL" clId="{02FC506F-A9E5-5945-A06B-F41B8CA209D4}" dt="2018-10-12T12:02:17.632" v="104" actId="2711"/>
          <ac:spMkLst>
            <pc:docMk/>
            <pc:sldMk cId="3005965966" sldId="275"/>
            <ac:spMk id="186" creationId="{00000000-0000-0000-0000-000000000000}"/>
          </ac:spMkLst>
        </pc:spChg>
        <pc:spChg chg="mod">
          <ac:chgData name="Tobias Frischholz" userId="5a51e756-f995-4c2b-a70b-6d5197f58849" providerId="ADAL" clId="{02FC506F-A9E5-5945-A06B-F41B8CA209D4}" dt="2018-10-12T12:02:17.632" v="104" actId="2711"/>
          <ac:spMkLst>
            <pc:docMk/>
            <pc:sldMk cId="3005965966" sldId="275"/>
            <ac:spMk id="187" creationId="{00000000-0000-0000-0000-000000000000}"/>
          </ac:spMkLst>
        </pc:spChg>
        <pc:spChg chg="mod">
          <ac:chgData name="Tobias Frischholz" userId="5a51e756-f995-4c2b-a70b-6d5197f58849" providerId="ADAL" clId="{02FC506F-A9E5-5945-A06B-F41B8CA209D4}" dt="2018-10-12T12:02:17.632" v="104" actId="2711"/>
          <ac:spMkLst>
            <pc:docMk/>
            <pc:sldMk cId="3005965966" sldId="275"/>
            <ac:spMk id="188" creationId="{00000000-0000-0000-0000-000000000000}"/>
          </ac:spMkLst>
        </pc:spChg>
      </pc:sldChg>
      <pc:sldChg chg="delSp modSp add">
        <pc:chgData name="Tobias Frischholz" userId="5a51e756-f995-4c2b-a70b-6d5197f58849" providerId="ADAL" clId="{02FC506F-A9E5-5945-A06B-F41B8CA209D4}" dt="2018-10-12T12:01:59.185" v="103" actId="2711"/>
        <pc:sldMkLst>
          <pc:docMk/>
          <pc:sldMk cId="4000361277" sldId="276"/>
        </pc:sldMkLst>
        <pc:spChg chg="mod">
          <ac:chgData name="Tobias Frischholz" userId="5a51e756-f995-4c2b-a70b-6d5197f58849" providerId="ADAL" clId="{02FC506F-A9E5-5945-A06B-F41B8CA209D4}" dt="2018-10-12T12:01:59.185" v="103" actId="2711"/>
          <ac:spMkLst>
            <pc:docMk/>
            <pc:sldMk cId="4000361277" sldId="276"/>
            <ac:spMk id="195" creationId="{00000000-0000-0000-0000-000000000000}"/>
          </ac:spMkLst>
        </pc:spChg>
        <pc:spChg chg="del">
          <ac:chgData name="Tobias Frischholz" userId="5a51e756-f995-4c2b-a70b-6d5197f58849" providerId="ADAL" clId="{02FC506F-A9E5-5945-A06B-F41B8CA209D4}" dt="2018-10-12T11:56:04.705" v="6" actId="478"/>
          <ac:spMkLst>
            <pc:docMk/>
            <pc:sldMk cId="4000361277" sldId="276"/>
            <ac:spMk id="197" creationId="{00000000-0000-0000-0000-000000000000}"/>
          </ac:spMkLst>
        </pc:spChg>
      </pc:sldChg>
      <pc:sldChg chg="add">
        <pc:chgData name="Tobias Frischholz" userId="5a51e756-f995-4c2b-a70b-6d5197f58849" providerId="ADAL" clId="{02FC506F-A9E5-5945-A06B-F41B8CA209D4}" dt="2018-10-12T11:56:26.644" v="8"/>
        <pc:sldMkLst>
          <pc:docMk/>
          <pc:sldMk cId="4008631664" sldId="287"/>
        </pc:sldMkLst>
      </pc:sldChg>
      <pc:sldChg chg="add">
        <pc:chgData name="Tobias Frischholz" userId="5a51e756-f995-4c2b-a70b-6d5197f58849" providerId="ADAL" clId="{02FC506F-A9E5-5945-A06B-F41B8CA209D4}" dt="2018-10-12T11:56:36.101" v="9"/>
        <pc:sldMkLst>
          <pc:docMk/>
          <pc:sldMk cId="3726246329" sldId="288"/>
        </pc:sldMkLst>
      </pc:sldChg>
      <pc:sldChg chg="modSp add">
        <pc:chgData name="Tobias Frischholz" userId="5a51e756-f995-4c2b-a70b-6d5197f58849" providerId="ADAL" clId="{02FC506F-A9E5-5945-A06B-F41B8CA209D4}" dt="2018-10-12T12:01:40.645" v="102" actId="2711"/>
        <pc:sldMkLst>
          <pc:docMk/>
          <pc:sldMk cId="2643232463" sldId="289"/>
        </pc:sldMkLst>
        <pc:spChg chg="mod">
          <ac:chgData name="Tobias Frischholz" userId="5a51e756-f995-4c2b-a70b-6d5197f58849" providerId="ADAL" clId="{02FC506F-A9E5-5945-A06B-F41B8CA209D4}" dt="2018-10-12T12:01:11.862" v="97" actId="2711"/>
          <ac:spMkLst>
            <pc:docMk/>
            <pc:sldMk cId="2643232463" sldId="289"/>
            <ac:spMk id="268" creationId="{00000000-0000-0000-0000-000000000000}"/>
          </ac:spMkLst>
        </pc:spChg>
        <pc:spChg chg="mod">
          <ac:chgData name="Tobias Frischholz" userId="5a51e756-f995-4c2b-a70b-6d5197f58849" providerId="ADAL" clId="{02FC506F-A9E5-5945-A06B-F41B8CA209D4}" dt="2018-10-12T12:01:18.660" v="98" actId="2711"/>
          <ac:spMkLst>
            <pc:docMk/>
            <pc:sldMk cId="2643232463" sldId="289"/>
            <ac:spMk id="269" creationId="{00000000-0000-0000-0000-000000000000}"/>
          </ac:spMkLst>
        </pc:spChg>
        <pc:spChg chg="mod">
          <ac:chgData name="Tobias Frischholz" userId="5a51e756-f995-4c2b-a70b-6d5197f58849" providerId="ADAL" clId="{02FC506F-A9E5-5945-A06B-F41B8CA209D4}" dt="2018-10-12T12:01:24.730" v="99" actId="2711"/>
          <ac:spMkLst>
            <pc:docMk/>
            <pc:sldMk cId="2643232463" sldId="289"/>
            <ac:spMk id="270" creationId="{00000000-0000-0000-0000-000000000000}"/>
          </ac:spMkLst>
        </pc:spChg>
        <pc:spChg chg="mod">
          <ac:chgData name="Tobias Frischholz" userId="5a51e756-f995-4c2b-a70b-6d5197f58849" providerId="ADAL" clId="{02FC506F-A9E5-5945-A06B-F41B8CA209D4}" dt="2018-10-12T12:01:28.641" v="100" actId="2711"/>
          <ac:spMkLst>
            <pc:docMk/>
            <pc:sldMk cId="2643232463" sldId="289"/>
            <ac:spMk id="271" creationId="{00000000-0000-0000-0000-000000000000}"/>
          </ac:spMkLst>
        </pc:spChg>
        <pc:spChg chg="mod">
          <ac:chgData name="Tobias Frischholz" userId="5a51e756-f995-4c2b-a70b-6d5197f58849" providerId="ADAL" clId="{02FC506F-A9E5-5945-A06B-F41B8CA209D4}" dt="2018-10-12T12:01:35.149" v="101" actId="2711"/>
          <ac:spMkLst>
            <pc:docMk/>
            <pc:sldMk cId="2643232463" sldId="289"/>
            <ac:spMk id="272" creationId="{00000000-0000-0000-0000-000000000000}"/>
          </ac:spMkLst>
        </pc:spChg>
        <pc:spChg chg="mod">
          <ac:chgData name="Tobias Frischholz" userId="5a51e756-f995-4c2b-a70b-6d5197f58849" providerId="ADAL" clId="{02FC506F-A9E5-5945-A06B-F41B8CA209D4}" dt="2018-10-12T12:01:40.645" v="102" actId="2711"/>
          <ac:spMkLst>
            <pc:docMk/>
            <pc:sldMk cId="2643232463" sldId="289"/>
            <ac:spMk id="273" creationId="{00000000-0000-0000-0000-000000000000}"/>
          </ac:spMkLst>
        </pc:spChg>
      </pc:sldChg>
      <pc:sldChg chg="add del">
        <pc:chgData name="Tobias Frischholz" userId="5a51e756-f995-4c2b-a70b-6d5197f58849" providerId="ADAL" clId="{02FC506F-A9E5-5945-A06B-F41B8CA209D4}" dt="2018-10-14T08:44:05.538" v="3068"/>
        <pc:sldMkLst>
          <pc:docMk/>
          <pc:sldMk cId="2123141836" sldId="317"/>
        </pc:sldMkLst>
      </pc:sldChg>
      <pc:sldChg chg="modSp add setBg">
        <pc:chgData name="Tobias Frischholz" userId="5a51e756-f995-4c2b-a70b-6d5197f58849" providerId="ADAL" clId="{02FC506F-A9E5-5945-A06B-F41B8CA209D4}" dt="2018-10-12T12:19:05.213" v="278" actId="1076"/>
        <pc:sldMkLst>
          <pc:docMk/>
          <pc:sldMk cId="3080096167" sldId="344"/>
        </pc:sldMkLst>
        <pc:picChg chg="mod">
          <ac:chgData name="Tobias Frischholz" userId="5a51e756-f995-4c2b-a70b-6d5197f58849" providerId="ADAL" clId="{02FC506F-A9E5-5945-A06B-F41B8CA209D4}" dt="2018-10-12T12:19:05.213" v="278" actId="1076"/>
          <ac:picMkLst>
            <pc:docMk/>
            <pc:sldMk cId="3080096167" sldId="344"/>
            <ac:picMk id="6" creationId="{35EFA778-BEEF-4BBD-AA94-32F9220346A6}"/>
          </ac:picMkLst>
        </pc:picChg>
      </pc:sldChg>
      <pc:sldChg chg="modSp add setBg">
        <pc:chgData name="Tobias Frischholz" userId="5a51e756-f995-4c2b-a70b-6d5197f58849" providerId="ADAL" clId="{02FC506F-A9E5-5945-A06B-F41B8CA209D4}" dt="2018-10-13T14:13:42.051" v="2458" actId="1076"/>
        <pc:sldMkLst>
          <pc:docMk/>
          <pc:sldMk cId="3025611599" sldId="346"/>
        </pc:sldMkLst>
        <pc:picChg chg="mod">
          <ac:chgData name="Tobias Frischholz" userId="5a51e756-f995-4c2b-a70b-6d5197f58849" providerId="ADAL" clId="{02FC506F-A9E5-5945-A06B-F41B8CA209D4}" dt="2018-10-13T14:13:42.051" v="2458" actId="1076"/>
          <ac:picMkLst>
            <pc:docMk/>
            <pc:sldMk cId="3025611599" sldId="346"/>
            <ac:picMk id="3" creationId="{9DCA71FA-7422-4653-ACE9-B302143BEBC9}"/>
          </ac:picMkLst>
        </pc:picChg>
      </pc:sldChg>
      <pc:sldChg chg="addSp delSp modSp add mod ord setBg setClrOvrMap">
        <pc:chgData name="Tobias Frischholz" userId="5a51e756-f995-4c2b-a70b-6d5197f58849" providerId="ADAL" clId="{02FC506F-A9E5-5945-A06B-F41B8CA209D4}" dt="2018-10-12T12:11:10.894" v="263"/>
        <pc:sldMkLst>
          <pc:docMk/>
          <pc:sldMk cId="3078258855" sldId="347"/>
        </pc:sldMkLst>
        <pc:spChg chg="mod">
          <ac:chgData name="Tobias Frischholz" userId="5a51e756-f995-4c2b-a70b-6d5197f58849" providerId="ADAL" clId="{02FC506F-A9E5-5945-A06B-F41B8CA209D4}" dt="2018-10-12T12:11:04.600" v="262" actId="20577"/>
          <ac:spMkLst>
            <pc:docMk/>
            <pc:sldMk cId="3078258855" sldId="347"/>
            <ac:spMk id="2" creationId="{2164FD39-E09D-EF47-9F20-FC37D5F97D29}"/>
          </ac:spMkLst>
        </pc:spChg>
        <pc:picChg chg="add del mod">
          <ac:chgData name="Tobias Frischholz" userId="5a51e756-f995-4c2b-a70b-6d5197f58849" providerId="ADAL" clId="{02FC506F-A9E5-5945-A06B-F41B8CA209D4}" dt="2018-10-12T12:10:34.365" v="247" actId="478"/>
          <ac:picMkLst>
            <pc:docMk/>
            <pc:sldMk cId="3078258855" sldId="347"/>
            <ac:picMk id="4" creationId="{D831147B-7747-4149-99B1-2ABDC803F99C}"/>
          </ac:picMkLst>
        </pc:picChg>
        <pc:picChg chg="add mod">
          <ac:chgData name="Tobias Frischholz" userId="5a51e756-f995-4c2b-a70b-6d5197f58849" providerId="ADAL" clId="{02FC506F-A9E5-5945-A06B-F41B8CA209D4}" dt="2018-10-12T12:10:49.558" v="248" actId="26606"/>
          <ac:picMkLst>
            <pc:docMk/>
            <pc:sldMk cId="3078258855" sldId="347"/>
            <ac:picMk id="6" creationId="{855E053E-DA37-1C42-8083-96E651468D85}"/>
          </ac:picMkLst>
        </pc:picChg>
        <pc:picChg chg="add mod">
          <ac:chgData name="Tobias Frischholz" userId="5a51e756-f995-4c2b-a70b-6d5197f58849" providerId="ADAL" clId="{02FC506F-A9E5-5945-A06B-F41B8CA209D4}" dt="2018-10-12T12:10:49.558" v="248" actId="26606"/>
          <ac:picMkLst>
            <pc:docMk/>
            <pc:sldMk cId="3078258855" sldId="347"/>
            <ac:picMk id="8" creationId="{4DB4E5E5-C90C-FE4F-90B1-051A9359A834}"/>
          </ac:picMkLst>
        </pc:picChg>
        <pc:cxnChg chg="add">
          <ac:chgData name="Tobias Frischholz" userId="5a51e756-f995-4c2b-a70b-6d5197f58849" providerId="ADAL" clId="{02FC506F-A9E5-5945-A06B-F41B8CA209D4}" dt="2018-10-12T12:10:49.558" v="248" actId="26606"/>
          <ac:cxnSpMkLst>
            <pc:docMk/>
            <pc:sldMk cId="3078258855" sldId="347"/>
            <ac:cxnSpMk id="13" creationId="{EBAD6A72-88E8-42F7-88B9-CAF744536BE4}"/>
          </ac:cxnSpMkLst>
        </pc:cxnChg>
        <pc:cxnChg chg="add">
          <ac:chgData name="Tobias Frischholz" userId="5a51e756-f995-4c2b-a70b-6d5197f58849" providerId="ADAL" clId="{02FC506F-A9E5-5945-A06B-F41B8CA209D4}" dt="2018-10-12T12:10:49.558" v="248" actId="26606"/>
          <ac:cxnSpMkLst>
            <pc:docMk/>
            <pc:sldMk cId="3078258855" sldId="347"/>
            <ac:cxnSpMk id="15" creationId="{C800968E-0A99-46C4-A9B2-6A63AC66F4B0}"/>
          </ac:cxnSpMkLst>
        </pc:cxnChg>
      </pc:sldChg>
      <pc:sldChg chg="addSp delSp modSp add setBg">
        <pc:chgData name="Tobias Frischholz" userId="5a51e756-f995-4c2b-a70b-6d5197f58849" providerId="ADAL" clId="{02FC506F-A9E5-5945-A06B-F41B8CA209D4}" dt="2018-10-12T12:17:15.589" v="273"/>
        <pc:sldMkLst>
          <pc:docMk/>
          <pc:sldMk cId="2140014011" sldId="348"/>
        </pc:sldMkLst>
        <pc:spChg chg="del">
          <ac:chgData name="Tobias Frischholz" userId="5a51e756-f995-4c2b-a70b-6d5197f58849" providerId="ADAL" clId="{02FC506F-A9E5-5945-A06B-F41B8CA209D4}" dt="2018-10-12T12:16:56.776" v="269" actId="478"/>
          <ac:spMkLst>
            <pc:docMk/>
            <pc:sldMk cId="2140014011" sldId="348"/>
            <ac:spMk id="2" creationId="{C5B1F680-2C31-9544-B1D9-0048775F3FF2}"/>
          </ac:spMkLst>
        </pc:spChg>
        <pc:spChg chg="del">
          <ac:chgData name="Tobias Frischholz" userId="5a51e756-f995-4c2b-a70b-6d5197f58849" providerId="ADAL" clId="{02FC506F-A9E5-5945-A06B-F41B8CA209D4}" dt="2018-10-12T12:16:54.080" v="266" actId="478"/>
          <ac:spMkLst>
            <pc:docMk/>
            <pc:sldMk cId="2140014011" sldId="348"/>
            <ac:spMk id="3" creationId="{E84C7BB4-48D7-C046-9733-D85554A3ED1A}"/>
          </ac:spMkLst>
        </pc:spChg>
        <pc:spChg chg="del mod">
          <ac:chgData name="Tobias Frischholz" userId="5a51e756-f995-4c2b-a70b-6d5197f58849" providerId="ADAL" clId="{02FC506F-A9E5-5945-A06B-F41B8CA209D4}" dt="2018-10-12T12:16:56.192" v="268" actId="478"/>
          <ac:spMkLst>
            <pc:docMk/>
            <pc:sldMk cId="2140014011" sldId="348"/>
            <ac:spMk id="4" creationId="{4902D324-7535-B04F-AACE-DA45A9DCA4CA}"/>
          </ac:spMkLst>
        </pc:spChg>
        <pc:picChg chg="add mod">
          <ac:chgData name="Tobias Frischholz" userId="5a51e756-f995-4c2b-a70b-6d5197f58849" providerId="ADAL" clId="{02FC506F-A9E5-5945-A06B-F41B8CA209D4}" dt="2018-10-12T12:16:59.962" v="270"/>
          <ac:picMkLst>
            <pc:docMk/>
            <pc:sldMk cId="2140014011" sldId="348"/>
            <ac:picMk id="6" creationId="{986287B3-3D48-F04B-9FD1-D1D2C46C9B23}"/>
          </ac:picMkLst>
        </pc:picChg>
      </pc:sldChg>
      <pc:sldChg chg="addSp modSp add modNotesTx">
        <pc:chgData name="Tobias Frischholz" userId="5a51e756-f995-4c2b-a70b-6d5197f58849" providerId="ADAL" clId="{02FC506F-A9E5-5945-A06B-F41B8CA209D4}" dt="2018-10-12T12:44:13.487" v="507" actId="1076"/>
        <pc:sldMkLst>
          <pc:docMk/>
          <pc:sldMk cId="1666213103" sldId="349"/>
        </pc:sldMkLst>
        <pc:spChg chg="add mod">
          <ac:chgData name="Tobias Frischholz" userId="5a51e756-f995-4c2b-a70b-6d5197f58849" providerId="ADAL" clId="{02FC506F-A9E5-5945-A06B-F41B8CA209D4}" dt="2018-10-12T12:44:13.487" v="507" actId="1076"/>
          <ac:spMkLst>
            <pc:docMk/>
            <pc:sldMk cId="1666213103" sldId="349"/>
            <ac:spMk id="4" creationId="{33D4A488-8162-9844-8A92-F87A1EADF5B5}"/>
          </ac:spMkLst>
        </pc:spChg>
        <pc:spChg chg="add mod">
          <ac:chgData name="Tobias Frischholz" userId="5a51e756-f995-4c2b-a70b-6d5197f58849" providerId="ADAL" clId="{02FC506F-A9E5-5945-A06B-F41B8CA209D4}" dt="2018-10-12T12:25:45.977" v="393" actId="1076"/>
          <ac:spMkLst>
            <pc:docMk/>
            <pc:sldMk cId="1666213103" sldId="349"/>
            <ac:spMk id="5" creationId="{1D92D764-D24F-7643-9D3B-337E0061D2A3}"/>
          </ac:spMkLst>
        </pc:spChg>
        <pc:picChg chg="add mod">
          <ac:chgData name="Tobias Frischholz" userId="5a51e756-f995-4c2b-a70b-6d5197f58849" providerId="ADAL" clId="{02FC506F-A9E5-5945-A06B-F41B8CA209D4}" dt="2018-10-12T12:25:48.537" v="394" actId="1076"/>
          <ac:picMkLst>
            <pc:docMk/>
            <pc:sldMk cId="1666213103" sldId="349"/>
            <ac:picMk id="3" creationId="{C77A011D-9C17-9240-BC63-137D5662381B}"/>
          </ac:picMkLst>
        </pc:picChg>
      </pc:sldChg>
      <pc:sldChg chg="addSp modSp add mod setBg">
        <pc:chgData name="Tobias Frischholz" userId="5a51e756-f995-4c2b-a70b-6d5197f58849" providerId="ADAL" clId="{02FC506F-A9E5-5945-A06B-F41B8CA209D4}" dt="2018-10-12T12:31:07.148" v="441" actId="27636"/>
        <pc:sldMkLst>
          <pc:docMk/>
          <pc:sldMk cId="1906507362" sldId="350"/>
        </pc:sldMkLst>
        <pc:spChg chg="add mod">
          <ac:chgData name="Tobias Frischholz" userId="5a51e756-f995-4c2b-a70b-6d5197f58849" providerId="ADAL" clId="{02FC506F-A9E5-5945-A06B-F41B8CA209D4}" dt="2018-10-12T12:30:32.467" v="436" actId="2711"/>
          <ac:spMkLst>
            <pc:docMk/>
            <pc:sldMk cId="1906507362" sldId="350"/>
            <ac:spMk id="2" creationId="{CDB2600D-4268-2547-B284-79279100F4BA}"/>
          </ac:spMkLst>
        </pc:spChg>
        <pc:spChg chg="add mod">
          <ac:chgData name="Tobias Frischholz" userId="5a51e756-f995-4c2b-a70b-6d5197f58849" providerId="ADAL" clId="{02FC506F-A9E5-5945-A06B-F41B8CA209D4}" dt="2018-10-12T12:31:07.148" v="441" actId="27636"/>
          <ac:spMkLst>
            <pc:docMk/>
            <pc:sldMk cId="1906507362" sldId="350"/>
            <ac:spMk id="3" creationId="{E5DC4C43-5AAE-0E4E-828F-EFFEED8F7B30}"/>
          </ac:spMkLst>
        </pc:spChg>
        <pc:spChg chg="add">
          <ac:chgData name="Tobias Frischholz" userId="5a51e756-f995-4c2b-a70b-6d5197f58849" providerId="ADAL" clId="{02FC506F-A9E5-5945-A06B-F41B8CA209D4}" dt="2018-10-12T12:30:16.564" v="434" actId="26606"/>
          <ac:spMkLst>
            <pc:docMk/>
            <pc:sldMk cId="1906507362" sldId="350"/>
            <ac:spMk id="9" creationId="{3CD9DF72-87A3-404E-A828-84CBF11A8303}"/>
          </ac:spMkLst>
        </pc:spChg>
        <pc:picChg chg="add mod ord">
          <ac:chgData name="Tobias Frischholz" userId="5a51e756-f995-4c2b-a70b-6d5197f58849" providerId="ADAL" clId="{02FC506F-A9E5-5945-A06B-F41B8CA209D4}" dt="2018-10-12T12:30:45.562" v="439" actId="1076"/>
          <ac:picMkLst>
            <pc:docMk/>
            <pc:sldMk cId="1906507362" sldId="350"/>
            <ac:picMk id="4" creationId="{412027FF-72FE-9945-9375-D4FD9FED058B}"/>
          </ac:picMkLst>
        </pc:picChg>
        <pc:cxnChg chg="add">
          <ac:chgData name="Tobias Frischholz" userId="5a51e756-f995-4c2b-a70b-6d5197f58849" providerId="ADAL" clId="{02FC506F-A9E5-5945-A06B-F41B8CA209D4}" dt="2018-10-12T12:30:16.564" v="434" actId="26606"/>
          <ac:cxnSpMkLst>
            <pc:docMk/>
            <pc:sldMk cId="1906507362" sldId="350"/>
            <ac:cxnSpMk id="11" creationId="{20E3A342-4D61-4E3F-AF90-1AB42AEB96CC}"/>
          </ac:cxnSpMkLst>
        </pc:cxnChg>
      </pc:sldChg>
      <pc:sldChg chg="modSp add">
        <pc:chgData name="Tobias Frischholz" userId="5a51e756-f995-4c2b-a70b-6d5197f58849" providerId="ADAL" clId="{02FC506F-A9E5-5945-A06B-F41B8CA209D4}" dt="2018-10-12T12:31:34.356" v="444" actId="13926"/>
        <pc:sldMkLst>
          <pc:docMk/>
          <pc:sldMk cId="1806104850" sldId="351"/>
        </pc:sldMkLst>
        <pc:spChg chg="mod">
          <ac:chgData name="Tobias Frischholz" userId="5a51e756-f995-4c2b-a70b-6d5197f58849" providerId="ADAL" clId="{02FC506F-A9E5-5945-A06B-F41B8CA209D4}" dt="2018-10-12T12:31:34.356" v="444" actId="13926"/>
          <ac:spMkLst>
            <pc:docMk/>
            <pc:sldMk cId="1806104850" sldId="351"/>
            <ac:spMk id="3" creationId="{E5DC4C43-5AAE-0E4E-828F-EFFEED8F7B30}"/>
          </ac:spMkLst>
        </pc:spChg>
      </pc:sldChg>
      <pc:sldChg chg="addSp delSp modSp add mod setBg setClrOvrMap modNotesTx">
        <pc:chgData name="Tobias Frischholz" userId="5a51e756-f995-4c2b-a70b-6d5197f58849" providerId="ADAL" clId="{02FC506F-A9E5-5945-A06B-F41B8CA209D4}" dt="2018-10-14T08:55:50.013" v="3115" actId="1076"/>
        <pc:sldMkLst>
          <pc:docMk/>
          <pc:sldMk cId="2644337122" sldId="352"/>
        </pc:sldMkLst>
        <pc:spChg chg="add mod ord">
          <ac:chgData name="Tobias Frischholz" userId="5a51e756-f995-4c2b-a70b-6d5197f58849" providerId="ADAL" clId="{02FC506F-A9E5-5945-A06B-F41B8CA209D4}" dt="2018-10-14T08:55:50.013" v="3115" actId="1076"/>
          <ac:spMkLst>
            <pc:docMk/>
            <pc:sldMk cId="2644337122" sldId="352"/>
            <ac:spMk id="2" creationId="{76EC045B-DF1D-234E-B6C4-6C0AC4845855}"/>
          </ac:spMkLst>
        </pc:spChg>
        <pc:spChg chg="add del">
          <ac:chgData name="Tobias Frischholz" userId="5a51e756-f995-4c2b-a70b-6d5197f58849" providerId="ADAL" clId="{02FC506F-A9E5-5945-A06B-F41B8CA209D4}" dt="2018-10-12T12:37:00.929" v="496" actId="26606"/>
          <ac:spMkLst>
            <pc:docMk/>
            <pc:sldMk cId="2644337122" sldId="352"/>
            <ac:spMk id="9" creationId="{5BF6713D-1D96-48BA-83FB-4CAD9ADFCBD7}"/>
          </ac:spMkLst>
        </pc:spChg>
        <pc:spChg chg="add del">
          <ac:chgData name="Tobias Frischholz" userId="5a51e756-f995-4c2b-a70b-6d5197f58849" providerId="ADAL" clId="{02FC506F-A9E5-5945-A06B-F41B8CA209D4}" dt="2018-10-12T12:37:40.302" v="501" actId="26606"/>
          <ac:spMkLst>
            <pc:docMk/>
            <pc:sldMk cId="2644337122" sldId="352"/>
            <ac:spMk id="14" creationId="{37C89E4B-3C9F-44B9-8B86-D9E3D112D8EC}"/>
          </ac:spMkLst>
        </pc:spChg>
        <pc:spChg chg="add">
          <ac:chgData name="Tobias Frischholz" userId="5a51e756-f995-4c2b-a70b-6d5197f58849" providerId="ADAL" clId="{02FC506F-A9E5-5945-A06B-F41B8CA209D4}" dt="2018-10-12T12:37:40.302" v="501" actId="26606"/>
          <ac:spMkLst>
            <pc:docMk/>
            <pc:sldMk cId="2644337122" sldId="352"/>
            <ac:spMk id="23" creationId="{71B2258F-86CA-4D4D-8270-BC05FCDEBFB3}"/>
          </ac:spMkLst>
        </pc:spChg>
        <pc:picChg chg="add del mod">
          <ac:chgData name="Tobias Frischholz" userId="5a51e756-f995-4c2b-a70b-6d5197f58849" providerId="ADAL" clId="{02FC506F-A9E5-5945-A06B-F41B8CA209D4}" dt="2018-10-12T12:36:52.338" v="494" actId="478"/>
          <ac:picMkLst>
            <pc:docMk/>
            <pc:sldMk cId="2644337122" sldId="352"/>
            <ac:picMk id="4" creationId="{1CFBD765-7FDD-2C4C-83DB-52E99DEE54FB}"/>
          </ac:picMkLst>
        </pc:picChg>
        <pc:picChg chg="add del mod">
          <ac:chgData name="Tobias Frischholz" userId="5a51e756-f995-4c2b-a70b-6d5197f58849" providerId="ADAL" clId="{02FC506F-A9E5-5945-A06B-F41B8CA209D4}" dt="2018-10-12T12:37:03.330" v="497" actId="478"/>
          <ac:picMkLst>
            <pc:docMk/>
            <pc:sldMk cId="2644337122" sldId="352"/>
            <ac:picMk id="6" creationId="{484BCBD7-D1D5-3D41-A0BD-E14B7527581E}"/>
          </ac:picMkLst>
        </pc:picChg>
        <pc:picChg chg="add mod">
          <ac:chgData name="Tobias Frischholz" userId="5a51e756-f995-4c2b-a70b-6d5197f58849" providerId="ADAL" clId="{02FC506F-A9E5-5945-A06B-F41B8CA209D4}" dt="2018-10-14T08:55:45.518" v="3114" actId="1076"/>
          <ac:picMkLst>
            <pc:docMk/>
            <pc:sldMk cId="2644337122" sldId="352"/>
            <ac:picMk id="8" creationId="{1F4FC62D-62CB-B54C-A556-40F9D1E74084}"/>
          </ac:picMkLst>
        </pc:picChg>
        <pc:cxnChg chg="add del">
          <ac:chgData name="Tobias Frischholz" userId="5a51e756-f995-4c2b-a70b-6d5197f58849" providerId="ADAL" clId="{02FC506F-A9E5-5945-A06B-F41B8CA209D4}" dt="2018-10-12T12:37:40.302" v="501" actId="26606"/>
          <ac:cxnSpMkLst>
            <pc:docMk/>
            <pc:sldMk cId="2644337122" sldId="352"/>
            <ac:cxnSpMk id="16" creationId="{AA2EAA10-076F-46BD-8F0F-B9A2FB77A85C}"/>
          </ac:cxnSpMkLst>
        </pc:cxnChg>
        <pc:cxnChg chg="add del">
          <ac:chgData name="Tobias Frischholz" userId="5a51e756-f995-4c2b-a70b-6d5197f58849" providerId="ADAL" clId="{02FC506F-A9E5-5945-A06B-F41B8CA209D4}" dt="2018-10-12T12:37:40.302" v="501" actId="26606"/>
          <ac:cxnSpMkLst>
            <pc:docMk/>
            <pc:sldMk cId="2644337122" sldId="352"/>
            <ac:cxnSpMk id="18" creationId="{D891E407-403B-4764-86C9-33A56D3BCAA3}"/>
          </ac:cxnSpMkLst>
        </pc:cxnChg>
      </pc:sldChg>
      <pc:sldChg chg="addSp modSp add modNotesTx">
        <pc:chgData name="Tobias Frischholz" userId="5a51e756-f995-4c2b-a70b-6d5197f58849" providerId="ADAL" clId="{02FC506F-A9E5-5945-A06B-F41B8CA209D4}" dt="2018-10-12T12:48:09.805" v="753" actId="20577"/>
        <pc:sldMkLst>
          <pc:docMk/>
          <pc:sldMk cId="491245323" sldId="353"/>
        </pc:sldMkLst>
        <pc:spChg chg="add mod">
          <ac:chgData name="Tobias Frischholz" userId="5a51e756-f995-4c2b-a70b-6d5197f58849" providerId="ADAL" clId="{02FC506F-A9E5-5945-A06B-F41B8CA209D4}" dt="2018-10-12T12:45:05.033" v="528" actId="1076"/>
          <ac:spMkLst>
            <pc:docMk/>
            <pc:sldMk cId="491245323" sldId="353"/>
            <ac:spMk id="4" creationId="{AACAEF30-ED35-8346-B3AB-9C654330A0BA}"/>
          </ac:spMkLst>
        </pc:spChg>
        <pc:picChg chg="add mod">
          <ac:chgData name="Tobias Frischholz" userId="5a51e756-f995-4c2b-a70b-6d5197f58849" providerId="ADAL" clId="{02FC506F-A9E5-5945-A06B-F41B8CA209D4}" dt="2018-10-12T12:45:00.281" v="527" actId="1076"/>
          <ac:picMkLst>
            <pc:docMk/>
            <pc:sldMk cId="491245323" sldId="353"/>
            <ac:picMk id="3" creationId="{F516C5D7-3257-BA42-83B5-964324CA4525}"/>
          </ac:picMkLst>
        </pc:picChg>
      </pc:sldChg>
      <pc:sldChg chg="addSp delSp modSp add setBg">
        <pc:chgData name="Tobias Frischholz" userId="5a51e756-f995-4c2b-a70b-6d5197f58849" providerId="ADAL" clId="{02FC506F-A9E5-5945-A06B-F41B8CA209D4}" dt="2018-10-13T11:03:33.189" v="944" actId="207"/>
        <pc:sldMkLst>
          <pc:docMk/>
          <pc:sldMk cId="1924902065" sldId="354"/>
        </pc:sldMkLst>
        <pc:spChg chg="add mod">
          <ac:chgData name="Tobias Frischholz" userId="5a51e756-f995-4c2b-a70b-6d5197f58849" providerId="ADAL" clId="{02FC506F-A9E5-5945-A06B-F41B8CA209D4}" dt="2018-10-13T11:03:33.189" v="944" actId="207"/>
          <ac:spMkLst>
            <pc:docMk/>
            <pc:sldMk cId="1924902065" sldId="354"/>
            <ac:spMk id="2" creationId="{B4388485-55C4-5640-9D18-C83C15C76621}"/>
          </ac:spMkLst>
        </pc:spChg>
        <pc:spChg chg="add mod">
          <ac:chgData name="Tobias Frischholz" userId="5a51e756-f995-4c2b-a70b-6d5197f58849" providerId="ADAL" clId="{02FC506F-A9E5-5945-A06B-F41B8CA209D4}" dt="2018-10-13T11:01:46.176" v="916" actId="1076"/>
          <ac:spMkLst>
            <pc:docMk/>
            <pc:sldMk cId="1924902065" sldId="354"/>
            <ac:spMk id="4" creationId="{8E3FD187-8336-8F43-A7C4-7CA67B8664C7}"/>
          </ac:spMkLst>
        </pc:spChg>
        <pc:spChg chg="add del mod">
          <ac:chgData name="Tobias Frischholz" userId="5a51e756-f995-4c2b-a70b-6d5197f58849" providerId="ADAL" clId="{02FC506F-A9E5-5945-A06B-F41B8CA209D4}" dt="2018-10-13T11:02:49.329" v="940" actId="478"/>
          <ac:spMkLst>
            <pc:docMk/>
            <pc:sldMk cId="1924902065" sldId="354"/>
            <ac:spMk id="5" creationId="{276AD610-7258-0646-812A-6C23294213D7}"/>
          </ac:spMkLst>
        </pc:spChg>
        <pc:picChg chg="add mod">
          <ac:chgData name="Tobias Frischholz" userId="5a51e756-f995-4c2b-a70b-6d5197f58849" providerId="ADAL" clId="{02FC506F-A9E5-5945-A06B-F41B8CA209D4}" dt="2018-10-13T11:01:43.552" v="915" actId="14100"/>
          <ac:picMkLst>
            <pc:docMk/>
            <pc:sldMk cId="1924902065" sldId="354"/>
            <ac:picMk id="3" creationId="{337B6638-D2B8-7D48-A9C9-9DEF55F1FEB7}"/>
          </ac:picMkLst>
        </pc:picChg>
        <pc:picChg chg="add del mod">
          <ac:chgData name="Tobias Frischholz" userId="5a51e756-f995-4c2b-a70b-6d5197f58849" providerId="ADAL" clId="{02FC506F-A9E5-5945-A06B-F41B8CA209D4}" dt="2018-10-13T11:02:46.988" v="939"/>
          <ac:picMkLst>
            <pc:docMk/>
            <pc:sldMk cId="1924902065" sldId="354"/>
            <ac:picMk id="6" creationId="{3948B34C-5DCE-D14A-A073-57BC4015C6FF}"/>
          </ac:picMkLst>
        </pc:picChg>
      </pc:sldChg>
      <pc:sldChg chg="delSp add del">
        <pc:chgData name="Tobias Frischholz" userId="5a51e756-f995-4c2b-a70b-6d5197f58849" providerId="ADAL" clId="{02FC506F-A9E5-5945-A06B-F41B8CA209D4}" dt="2018-10-13T11:01:51.591" v="917" actId="2696"/>
        <pc:sldMkLst>
          <pc:docMk/>
          <pc:sldMk cId="4079940076" sldId="355"/>
        </pc:sldMkLst>
        <pc:spChg chg="del">
          <ac:chgData name="Tobias Frischholz" userId="5a51e756-f995-4c2b-a70b-6d5197f58849" providerId="ADAL" clId="{02FC506F-A9E5-5945-A06B-F41B8CA209D4}" dt="2018-10-12T13:03:55.401" v="780" actId="478"/>
          <ac:spMkLst>
            <pc:docMk/>
            <pc:sldMk cId="4079940076" sldId="355"/>
            <ac:spMk id="5" creationId="{276AD610-7258-0646-812A-6C23294213D7}"/>
          </ac:spMkLst>
        </pc:spChg>
      </pc:sldChg>
      <pc:sldChg chg="addSp delSp modSp add">
        <pc:chgData name="Tobias Frischholz" userId="5a51e756-f995-4c2b-a70b-6d5197f58849" providerId="ADAL" clId="{02FC506F-A9E5-5945-A06B-F41B8CA209D4}" dt="2018-10-12T13:11:32.503" v="854" actId="207"/>
        <pc:sldMkLst>
          <pc:docMk/>
          <pc:sldMk cId="3690154952" sldId="356"/>
        </pc:sldMkLst>
        <pc:spChg chg="mod">
          <ac:chgData name="Tobias Frischholz" userId="5a51e756-f995-4c2b-a70b-6d5197f58849" providerId="ADAL" clId="{02FC506F-A9E5-5945-A06B-F41B8CA209D4}" dt="2018-10-12T13:07:20.136" v="808" actId="313"/>
          <ac:spMkLst>
            <pc:docMk/>
            <pc:sldMk cId="3690154952" sldId="356"/>
            <ac:spMk id="7" creationId="{817D9B12-EAE7-4126-BF07-1015F3C551AA}"/>
          </ac:spMkLst>
        </pc:spChg>
        <pc:spChg chg="add mod">
          <ac:chgData name="Tobias Frischholz" userId="5a51e756-f995-4c2b-a70b-6d5197f58849" providerId="ADAL" clId="{02FC506F-A9E5-5945-A06B-F41B8CA209D4}" dt="2018-10-12T13:10:12.252" v="850" actId="1076"/>
          <ac:spMkLst>
            <pc:docMk/>
            <pc:sldMk cId="3690154952" sldId="356"/>
            <ac:spMk id="9" creationId="{34E7AAC3-870A-F64B-907A-F7EEC5700287}"/>
          </ac:spMkLst>
        </pc:spChg>
        <pc:picChg chg="add mod">
          <ac:chgData name="Tobias Frischholz" userId="5a51e756-f995-4c2b-a70b-6d5197f58849" providerId="ADAL" clId="{02FC506F-A9E5-5945-A06B-F41B8CA209D4}" dt="2018-10-12T13:07:57.880" v="817" actId="1076"/>
          <ac:picMkLst>
            <pc:docMk/>
            <pc:sldMk cId="3690154952" sldId="356"/>
            <ac:picMk id="3" creationId="{935337A9-30D8-5849-B18C-3F2EE61F92B9}"/>
          </ac:picMkLst>
        </pc:picChg>
        <pc:picChg chg="del">
          <ac:chgData name="Tobias Frischholz" userId="5a51e756-f995-4c2b-a70b-6d5197f58849" providerId="ADAL" clId="{02FC506F-A9E5-5945-A06B-F41B8CA209D4}" dt="2018-10-12T13:07:25.903" v="809" actId="478"/>
          <ac:picMkLst>
            <pc:docMk/>
            <pc:sldMk cId="3690154952" sldId="356"/>
            <ac:picMk id="4" creationId="{8024B20B-E931-4903-9EF9-A05490D72636}"/>
          </ac:picMkLst>
        </pc:picChg>
        <pc:picChg chg="mod modCrop">
          <ac:chgData name="Tobias Frischholz" userId="5a51e756-f995-4c2b-a70b-6d5197f58849" providerId="ADAL" clId="{02FC506F-A9E5-5945-A06B-F41B8CA209D4}" dt="2018-10-12T13:08:57.274" v="831" actId="18131"/>
          <ac:picMkLst>
            <pc:docMk/>
            <pc:sldMk cId="3690154952" sldId="356"/>
            <ac:picMk id="5" creationId="{65352220-579D-4462-8B5A-13F17B427B94}"/>
          </ac:picMkLst>
        </pc:picChg>
        <pc:picChg chg="add mod">
          <ac:chgData name="Tobias Frischholz" userId="5a51e756-f995-4c2b-a70b-6d5197f58849" providerId="ADAL" clId="{02FC506F-A9E5-5945-A06B-F41B8CA209D4}" dt="2018-10-12T13:11:29.681" v="853" actId="207"/>
          <ac:picMkLst>
            <pc:docMk/>
            <pc:sldMk cId="3690154952" sldId="356"/>
            <ac:picMk id="8" creationId="{A9A488F6-6038-1D47-A876-32489A77A315}"/>
          </ac:picMkLst>
        </pc:picChg>
        <pc:picChg chg="add mod">
          <ac:chgData name="Tobias Frischholz" userId="5a51e756-f995-4c2b-a70b-6d5197f58849" providerId="ADAL" clId="{02FC506F-A9E5-5945-A06B-F41B8CA209D4}" dt="2018-10-12T13:11:32.503" v="854" actId="207"/>
          <ac:picMkLst>
            <pc:docMk/>
            <pc:sldMk cId="3690154952" sldId="356"/>
            <ac:picMk id="12" creationId="{CE01BF85-3923-BC4F-BD08-EC3A6F740EE0}"/>
          </ac:picMkLst>
        </pc:picChg>
      </pc:sldChg>
      <pc:sldChg chg="addSp delSp modSp add mod setBg">
        <pc:chgData name="Tobias Frischholz" userId="5a51e756-f995-4c2b-a70b-6d5197f58849" providerId="ADAL" clId="{02FC506F-A9E5-5945-A06B-F41B8CA209D4}" dt="2018-10-13T10:55:32.427" v="888" actId="18131"/>
        <pc:sldMkLst>
          <pc:docMk/>
          <pc:sldMk cId="1100614738" sldId="357"/>
        </pc:sldMkLst>
        <pc:spChg chg="del">
          <ac:chgData name="Tobias Frischholz" userId="5a51e756-f995-4c2b-a70b-6d5197f58849" providerId="ADAL" clId="{02FC506F-A9E5-5945-A06B-F41B8CA209D4}" dt="2018-10-13T10:34:18.142" v="875" actId="478"/>
          <ac:spMkLst>
            <pc:docMk/>
            <pc:sldMk cId="1100614738" sldId="357"/>
            <ac:spMk id="2" creationId="{C6FC7315-D017-E04E-A5B2-C69BC232DF08}"/>
          </ac:spMkLst>
        </pc:spChg>
        <pc:spChg chg="del">
          <ac:chgData name="Tobias Frischholz" userId="5a51e756-f995-4c2b-a70b-6d5197f58849" providerId="ADAL" clId="{02FC506F-A9E5-5945-A06B-F41B8CA209D4}" dt="2018-10-13T10:34:19.038" v="876" actId="478"/>
          <ac:spMkLst>
            <pc:docMk/>
            <pc:sldMk cId="1100614738" sldId="357"/>
            <ac:spMk id="3" creationId="{E036BB2C-9414-9241-BD13-B95DE891EDA7}"/>
          </ac:spMkLst>
        </pc:spChg>
        <pc:picChg chg="add mod ord modCrop">
          <ac:chgData name="Tobias Frischholz" userId="5a51e756-f995-4c2b-a70b-6d5197f58849" providerId="ADAL" clId="{02FC506F-A9E5-5945-A06B-F41B8CA209D4}" dt="2018-10-13T10:55:32.427" v="888" actId="18131"/>
          <ac:picMkLst>
            <pc:docMk/>
            <pc:sldMk cId="1100614738" sldId="357"/>
            <ac:picMk id="5" creationId="{DDCFC9ED-61DF-5345-95F5-04EEC52A00CD}"/>
          </ac:picMkLst>
        </pc:picChg>
        <pc:picChg chg="add mod">
          <ac:chgData name="Tobias Frischholz" userId="5a51e756-f995-4c2b-a70b-6d5197f58849" providerId="ADAL" clId="{02FC506F-A9E5-5945-A06B-F41B8CA209D4}" dt="2018-10-13T10:54:55.175" v="882" actId="26606"/>
          <ac:picMkLst>
            <pc:docMk/>
            <pc:sldMk cId="1100614738" sldId="357"/>
            <ac:picMk id="7" creationId="{93BFAE38-B600-944B-9176-846595787F13}"/>
          </ac:picMkLst>
        </pc:picChg>
        <pc:picChg chg="add mod">
          <ac:chgData name="Tobias Frischholz" userId="5a51e756-f995-4c2b-a70b-6d5197f58849" providerId="ADAL" clId="{02FC506F-A9E5-5945-A06B-F41B8CA209D4}" dt="2018-10-13T10:54:55.175" v="882" actId="26606"/>
          <ac:picMkLst>
            <pc:docMk/>
            <pc:sldMk cId="1100614738" sldId="357"/>
            <ac:picMk id="9" creationId="{1A5CDBC0-871F-4847-9B56-8C9EC0838CFB}"/>
          </ac:picMkLst>
        </pc:picChg>
        <pc:picChg chg="add mod ord">
          <ac:chgData name="Tobias Frischholz" userId="5a51e756-f995-4c2b-a70b-6d5197f58849" providerId="ADAL" clId="{02FC506F-A9E5-5945-A06B-F41B8CA209D4}" dt="2018-10-13T10:54:55.175" v="882" actId="26606"/>
          <ac:picMkLst>
            <pc:docMk/>
            <pc:sldMk cId="1100614738" sldId="357"/>
            <ac:picMk id="11" creationId="{A6CB5CDE-579F-8F47-9104-EED1BE5A1249}"/>
          </ac:picMkLst>
        </pc:picChg>
      </pc:sldChg>
      <pc:sldChg chg="addSp modSp add setBg">
        <pc:chgData name="Tobias Frischholz" userId="5a51e756-f995-4c2b-a70b-6d5197f58849" providerId="ADAL" clId="{02FC506F-A9E5-5945-A06B-F41B8CA209D4}" dt="2018-10-13T10:59:31.039" v="901"/>
        <pc:sldMkLst>
          <pc:docMk/>
          <pc:sldMk cId="2461643788" sldId="358"/>
        </pc:sldMkLst>
        <pc:picChg chg="add mod">
          <ac:chgData name="Tobias Frischholz" userId="5a51e756-f995-4c2b-a70b-6d5197f58849" providerId="ADAL" clId="{02FC506F-A9E5-5945-A06B-F41B8CA209D4}" dt="2018-10-13T10:59:22.723" v="899" actId="1076"/>
          <ac:picMkLst>
            <pc:docMk/>
            <pc:sldMk cId="2461643788" sldId="358"/>
            <ac:picMk id="2" creationId="{3A6FFF49-9608-0B40-A393-5721B94253B7}"/>
          </ac:picMkLst>
        </pc:picChg>
      </pc:sldChg>
      <pc:sldChg chg="add del">
        <pc:chgData name="Tobias Frischholz" userId="5a51e756-f995-4c2b-a70b-6d5197f58849" providerId="ADAL" clId="{02FC506F-A9E5-5945-A06B-F41B8CA209D4}" dt="2018-10-13T10:58:52.030" v="891"/>
        <pc:sldMkLst>
          <pc:docMk/>
          <pc:sldMk cId="1506891935" sldId="359"/>
        </pc:sldMkLst>
      </pc:sldChg>
      <pc:sldChg chg="addSp modSp add">
        <pc:chgData name="Tobias Frischholz" userId="5a51e756-f995-4c2b-a70b-6d5197f58849" providerId="ADAL" clId="{02FC506F-A9E5-5945-A06B-F41B8CA209D4}" dt="2018-10-13T11:00:14.285" v="911" actId="1076"/>
        <pc:sldMkLst>
          <pc:docMk/>
          <pc:sldMk cId="2595283831" sldId="359"/>
        </pc:sldMkLst>
        <pc:picChg chg="add mod">
          <ac:chgData name="Tobias Frischholz" userId="5a51e756-f995-4c2b-a70b-6d5197f58849" providerId="ADAL" clId="{02FC506F-A9E5-5945-A06B-F41B8CA209D4}" dt="2018-10-13T10:59:57.772" v="909" actId="1076"/>
          <ac:picMkLst>
            <pc:docMk/>
            <pc:sldMk cId="2595283831" sldId="359"/>
            <ac:picMk id="2" creationId="{04EDFD51-DE10-E441-B572-B96E21B77DEA}"/>
          </ac:picMkLst>
        </pc:picChg>
        <pc:picChg chg="add mod">
          <ac:chgData name="Tobias Frischholz" userId="5a51e756-f995-4c2b-a70b-6d5197f58849" providerId="ADAL" clId="{02FC506F-A9E5-5945-A06B-F41B8CA209D4}" dt="2018-10-13T11:00:14.285" v="911" actId="1076"/>
          <ac:picMkLst>
            <pc:docMk/>
            <pc:sldMk cId="2595283831" sldId="359"/>
            <ac:picMk id="3" creationId="{C484667B-16BB-EC4D-8FCF-8D5214EE4A8D}"/>
          </ac:picMkLst>
        </pc:picChg>
      </pc:sldChg>
      <pc:sldChg chg="add del">
        <pc:chgData name="Tobias Frischholz" userId="5a51e756-f995-4c2b-a70b-6d5197f58849" providerId="ADAL" clId="{02FC506F-A9E5-5945-A06B-F41B8CA209D4}" dt="2018-10-13T11:01:53.550" v="918" actId="2696"/>
        <pc:sldMkLst>
          <pc:docMk/>
          <pc:sldMk cId="57157494" sldId="360"/>
        </pc:sldMkLst>
      </pc:sldChg>
      <pc:sldChg chg="delSp add">
        <pc:chgData name="Tobias Frischholz" userId="5a51e756-f995-4c2b-a70b-6d5197f58849" providerId="ADAL" clId="{02FC506F-A9E5-5945-A06B-F41B8CA209D4}" dt="2018-10-13T11:03:37.458" v="946" actId="478"/>
        <pc:sldMkLst>
          <pc:docMk/>
          <pc:sldMk cId="3292912114" sldId="360"/>
        </pc:sldMkLst>
        <pc:spChg chg="del">
          <ac:chgData name="Tobias Frischholz" userId="5a51e756-f995-4c2b-a70b-6d5197f58849" providerId="ADAL" clId="{02FC506F-A9E5-5945-A06B-F41B8CA209D4}" dt="2018-10-13T11:03:37.458" v="946" actId="478"/>
          <ac:spMkLst>
            <pc:docMk/>
            <pc:sldMk cId="3292912114" sldId="360"/>
            <ac:spMk id="2" creationId="{B4388485-55C4-5640-9D18-C83C15C76621}"/>
          </ac:spMkLst>
        </pc:spChg>
      </pc:sldChg>
      <pc:sldChg chg="addSp modSp add">
        <pc:chgData name="Tobias Frischholz" userId="5a51e756-f995-4c2b-a70b-6d5197f58849" providerId="ADAL" clId="{02FC506F-A9E5-5945-A06B-F41B8CA209D4}" dt="2018-10-13T11:03:50.899" v="951" actId="14100"/>
        <pc:sldMkLst>
          <pc:docMk/>
          <pc:sldMk cId="2662501110" sldId="361"/>
        </pc:sldMkLst>
        <pc:picChg chg="add mod">
          <ac:chgData name="Tobias Frischholz" userId="5a51e756-f995-4c2b-a70b-6d5197f58849" providerId="ADAL" clId="{02FC506F-A9E5-5945-A06B-F41B8CA209D4}" dt="2018-10-13T11:03:50.899" v="951" actId="14100"/>
          <ac:picMkLst>
            <pc:docMk/>
            <pc:sldMk cId="2662501110" sldId="361"/>
            <ac:picMk id="5" creationId="{3B49FFDD-7EA6-4D47-9FAD-B92CAD7F2744}"/>
          </ac:picMkLst>
        </pc:picChg>
      </pc:sldChg>
      <pc:sldChg chg="addSp delSp modSp add mod setBg">
        <pc:chgData name="Tobias Frischholz" userId="5a51e756-f995-4c2b-a70b-6d5197f58849" providerId="ADAL" clId="{02FC506F-A9E5-5945-A06B-F41B8CA209D4}" dt="2018-10-13T11:09:40.202" v="1031" actId="478"/>
        <pc:sldMkLst>
          <pc:docMk/>
          <pc:sldMk cId="2305653779" sldId="362"/>
        </pc:sldMkLst>
        <pc:spChg chg="add mod">
          <ac:chgData name="Tobias Frischholz" userId="5a51e756-f995-4c2b-a70b-6d5197f58849" providerId="ADAL" clId="{02FC506F-A9E5-5945-A06B-F41B8CA209D4}" dt="2018-10-13T11:08:51.539" v="1019" actId="1076"/>
          <ac:spMkLst>
            <pc:docMk/>
            <pc:sldMk cId="2305653779" sldId="362"/>
            <ac:spMk id="8" creationId="{0DD82799-FB1E-3E44-981A-0FF921C5FE82}"/>
          </ac:spMkLst>
        </pc:spChg>
        <pc:spChg chg="add mod">
          <ac:chgData name="Tobias Frischholz" userId="5a51e756-f995-4c2b-a70b-6d5197f58849" providerId="ADAL" clId="{02FC506F-A9E5-5945-A06B-F41B8CA209D4}" dt="2018-10-13T11:08:45.090" v="1017" actId="1076"/>
          <ac:spMkLst>
            <pc:docMk/>
            <pc:sldMk cId="2305653779" sldId="362"/>
            <ac:spMk id="9" creationId="{18E9B41A-08AC-C142-921F-AC806CA366C2}"/>
          </ac:spMkLst>
        </pc:spChg>
        <pc:picChg chg="add mod ord">
          <ac:chgData name="Tobias Frischholz" userId="5a51e756-f995-4c2b-a70b-6d5197f58849" providerId="ADAL" clId="{02FC506F-A9E5-5945-A06B-F41B8CA209D4}" dt="2018-10-13T11:08:55.634" v="1020" actId="1076"/>
          <ac:picMkLst>
            <pc:docMk/>
            <pc:sldMk cId="2305653779" sldId="362"/>
            <ac:picMk id="2" creationId="{FA6DCEB7-61CA-B142-997D-B33E45324CF8}"/>
          </ac:picMkLst>
        </pc:picChg>
        <pc:picChg chg="add del mod">
          <ac:chgData name="Tobias Frischholz" userId="5a51e756-f995-4c2b-a70b-6d5197f58849" providerId="ADAL" clId="{02FC506F-A9E5-5945-A06B-F41B8CA209D4}" dt="2018-10-13T11:06:45.496" v="961" actId="478"/>
          <ac:picMkLst>
            <pc:docMk/>
            <pc:sldMk cId="2305653779" sldId="362"/>
            <ac:picMk id="4" creationId="{B6B1D5D1-DFBD-A347-8066-0A6B7CAFC450}"/>
          </ac:picMkLst>
        </pc:picChg>
        <pc:picChg chg="add del mod">
          <ac:chgData name="Tobias Frischholz" userId="5a51e756-f995-4c2b-a70b-6d5197f58849" providerId="ADAL" clId="{02FC506F-A9E5-5945-A06B-F41B8CA209D4}" dt="2018-10-13T11:07:22.641" v="974" actId="478"/>
          <ac:picMkLst>
            <pc:docMk/>
            <pc:sldMk cId="2305653779" sldId="362"/>
            <ac:picMk id="6" creationId="{FCB29E5E-E1F3-AB44-9F75-595E36D5FD79}"/>
          </ac:picMkLst>
        </pc:picChg>
        <pc:picChg chg="add mod">
          <ac:chgData name="Tobias Frischholz" userId="5a51e756-f995-4c2b-a70b-6d5197f58849" providerId="ADAL" clId="{02FC506F-A9E5-5945-A06B-F41B8CA209D4}" dt="2018-10-13T11:08:56.794" v="1021" actId="1076"/>
          <ac:picMkLst>
            <pc:docMk/>
            <pc:sldMk cId="2305653779" sldId="362"/>
            <ac:picMk id="7" creationId="{8F3117F0-C2F0-5943-A94E-96F7F3DF0172}"/>
          </ac:picMkLst>
        </pc:picChg>
        <pc:picChg chg="add del mod">
          <ac:chgData name="Tobias Frischholz" userId="5a51e756-f995-4c2b-a70b-6d5197f58849" providerId="ADAL" clId="{02FC506F-A9E5-5945-A06B-F41B8CA209D4}" dt="2018-10-13T11:09:40.202" v="1031" actId="478"/>
          <ac:picMkLst>
            <pc:docMk/>
            <pc:sldMk cId="2305653779" sldId="362"/>
            <ac:picMk id="11" creationId="{316AE87F-2E86-A84A-A18C-85F244149E8D}"/>
          </ac:picMkLst>
        </pc:picChg>
      </pc:sldChg>
      <pc:sldChg chg="add del">
        <pc:chgData name="Tobias Frischholz" userId="5a51e756-f995-4c2b-a70b-6d5197f58849" providerId="ADAL" clId="{02FC506F-A9E5-5945-A06B-F41B8CA209D4}" dt="2018-10-13T11:09:35.638" v="1029"/>
        <pc:sldMkLst>
          <pc:docMk/>
          <pc:sldMk cId="1157040167" sldId="363"/>
        </pc:sldMkLst>
      </pc:sldChg>
      <pc:sldChg chg="addSp delSp modSp add mod setBg">
        <pc:chgData name="Tobias Frischholz" userId="5a51e756-f995-4c2b-a70b-6d5197f58849" providerId="ADAL" clId="{02FC506F-A9E5-5945-A06B-F41B8CA209D4}" dt="2018-10-13T11:11:09.317" v="1105" actId="5793"/>
        <pc:sldMkLst>
          <pc:docMk/>
          <pc:sldMk cId="2498503217" sldId="363"/>
        </pc:sldMkLst>
        <pc:spChg chg="add mod">
          <ac:chgData name="Tobias Frischholz" userId="5a51e756-f995-4c2b-a70b-6d5197f58849" providerId="ADAL" clId="{02FC506F-A9E5-5945-A06B-F41B8CA209D4}" dt="2018-10-13T11:11:09.317" v="1105" actId="5793"/>
          <ac:spMkLst>
            <pc:docMk/>
            <pc:sldMk cId="2498503217" sldId="363"/>
            <ac:spMk id="5" creationId="{7C20AF57-C9DA-CC49-8A40-60A00615D612}"/>
          </ac:spMkLst>
        </pc:spChg>
        <pc:spChg chg="del mod">
          <ac:chgData name="Tobias Frischholz" userId="5a51e756-f995-4c2b-a70b-6d5197f58849" providerId="ADAL" clId="{02FC506F-A9E5-5945-A06B-F41B8CA209D4}" dt="2018-10-13T11:09:49.893" v="1038" actId="478"/>
          <ac:spMkLst>
            <pc:docMk/>
            <pc:sldMk cId="2498503217" sldId="363"/>
            <ac:spMk id="8" creationId="{0DD82799-FB1E-3E44-981A-0FF921C5FE82}"/>
          </ac:spMkLst>
        </pc:spChg>
        <pc:spChg chg="del mod">
          <ac:chgData name="Tobias Frischholz" userId="5a51e756-f995-4c2b-a70b-6d5197f58849" providerId="ADAL" clId="{02FC506F-A9E5-5945-A06B-F41B8CA209D4}" dt="2018-10-13T11:09:48.532" v="1037" actId="478"/>
          <ac:spMkLst>
            <pc:docMk/>
            <pc:sldMk cId="2498503217" sldId="363"/>
            <ac:spMk id="9" creationId="{18E9B41A-08AC-C142-921F-AC806CA366C2}"/>
          </ac:spMkLst>
        </pc:spChg>
        <pc:spChg chg="add del">
          <ac:chgData name="Tobias Frischholz" userId="5a51e756-f995-4c2b-a70b-6d5197f58849" providerId="ADAL" clId="{02FC506F-A9E5-5945-A06B-F41B8CA209D4}" dt="2018-10-13T11:10:08.334" v="1045" actId="26606"/>
          <ac:spMkLst>
            <pc:docMk/>
            <pc:sldMk cId="2498503217" sldId="363"/>
            <ac:spMk id="10" creationId="{A2509F26-B5DC-4BA7-B476-4CB044237A2E}"/>
          </ac:spMkLst>
        </pc:spChg>
        <pc:spChg chg="add del">
          <ac:chgData name="Tobias Frischholz" userId="5a51e756-f995-4c2b-a70b-6d5197f58849" providerId="ADAL" clId="{02FC506F-A9E5-5945-A06B-F41B8CA209D4}" dt="2018-10-13T11:10:08.334" v="1045" actId="26606"/>
          <ac:spMkLst>
            <pc:docMk/>
            <pc:sldMk cId="2498503217" sldId="363"/>
            <ac:spMk id="11" creationId="{DB103EB1-B135-4526-B883-33228FC27FF1}"/>
          </ac:spMkLst>
        </pc:spChg>
        <pc:picChg chg="del">
          <ac:chgData name="Tobias Frischholz" userId="5a51e756-f995-4c2b-a70b-6d5197f58849" providerId="ADAL" clId="{02FC506F-A9E5-5945-A06B-F41B8CA209D4}" dt="2018-10-13T11:09:44.686" v="1033" actId="478"/>
          <ac:picMkLst>
            <pc:docMk/>
            <pc:sldMk cId="2498503217" sldId="363"/>
            <ac:picMk id="2" creationId="{FA6DCEB7-61CA-B142-997D-B33E45324CF8}"/>
          </ac:picMkLst>
        </pc:picChg>
        <pc:picChg chg="add mod">
          <ac:chgData name="Tobias Frischholz" userId="5a51e756-f995-4c2b-a70b-6d5197f58849" providerId="ADAL" clId="{02FC506F-A9E5-5945-A06B-F41B8CA209D4}" dt="2018-10-13T11:10:08.335" v="1046" actId="26606"/>
          <ac:picMkLst>
            <pc:docMk/>
            <pc:sldMk cId="2498503217" sldId="363"/>
            <ac:picMk id="4" creationId="{0915E418-0626-CD41-A5F8-EB1056F0272F}"/>
          </ac:picMkLst>
        </pc:picChg>
        <pc:picChg chg="add del">
          <ac:chgData name="Tobias Frischholz" userId="5a51e756-f995-4c2b-a70b-6d5197f58849" providerId="ADAL" clId="{02FC506F-A9E5-5945-A06B-F41B8CA209D4}" dt="2018-10-13T11:10:02.285" v="1043" actId="26606"/>
          <ac:picMkLst>
            <pc:docMk/>
            <pc:sldMk cId="2498503217" sldId="363"/>
            <ac:picMk id="6" creationId="{7309214B-9B60-4A94-88B5-44CB8D263285}"/>
          </ac:picMkLst>
        </pc:picChg>
        <pc:picChg chg="del">
          <ac:chgData name="Tobias Frischholz" userId="5a51e756-f995-4c2b-a70b-6d5197f58849" providerId="ADAL" clId="{02FC506F-A9E5-5945-A06B-F41B8CA209D4}" dt="2018-10-13T11:09:44.789" v="1034" actId="478"/>
          <ac:picMkLst>
            <pc:docMk/>
            <pc:sldMk cId="2498503217" sldId="363"/>
            <ac:picMk id="7" creationId="{8F3117F0-C2F0-5943-A94E-96F7F3DF0172}"/>
          </ac:picMkLst>
        </pc:picChg>
      </pc:sldChg>
      <pc:sldChg chg="addSp modSp add mod setBg setClrOvrMap">
        <pc:chgData name="Tobias Frischholz" userId="5a51e756-f995-4c2b-a70b-6d5197f58849" providerId="ADAL" clId="{02FC506F-A9E5-5945-A06B-F41B8CA209D4}" dt="2018-10-13T11:17:40.962" v="1207" actId="2711"/>
        <pc:sldMkLst>
          <pc:docMk/>
          <pc:sldMk cId="901099132" sldId="364"/>
        </pc:sldMkLst>
        <pc:spChg chg="add mod">
          <ac:chgData name="Tobias Frischholz" userId="5a51e756-f995-4c2b-a70b-6d5197f58849" providerId="ADAL" clId="{02FC506F-A9E5-5945-A06B-F41B8CA209D4}" dt="2018-10-13T11:17:40.962" v="1207" actId="2711"/>
          <ac:spMkLst>
            <pc:docMk/>
            <pc:sldMk cId="901099132" sldId="364"/>
            <ac:spMk id="4" creationId="{F1D7F264-4993-8743-9B67-8D76C3439FDA}"/>
          </ac:spMkLst>
        </pc:spChg>
        <pc:spChg chg="add">
          <ac:chgData name="Tobias Frischholz" userId="5a51e756-f995-4c2b-a70b-6d5197f58849" providerId="ADAL" clId="{02FC506F-A9E5-5945-A06B-F41B8CA209D4}" dt="2018-10-13T11:14:03.849" v="1150" actId="26606"/>
          <ac:spMkLst>
            <pc:docMk/>
            <pc:sldMk cId="901099132" sldId="364"/>
            <ac:spMk id="9" creationId="{1DB7C82F-AB7E-4F0C-B829-FA1B9C415180}"/>
          </ac:spMkLst>
        </pc:spChg>
        <pc:picChg chg="add mod ord">
          <ac:chgData name="Tobias Frischholz" userId="5a51e756-f995-4c2b-a70b-6d5197f58849" providerId="ADAL" clId="{02FC506F-A9E5-5945-A06B-F41B8CA209D4}" dt="2018-10-13T11:14:03.849" v="1150" actId="26606"/>
          <ac:picMkLst>
            <pc:docMk/>
            <pc:sldMk cId="901099132" sldId="364"/>
            <ac:picMk id="3" creationId="{DB6708B8-0C07-0345-9B09-E1FEAFE57AEE}"/>
          </ac:picMkLst>
        </pc:picChg>
      </pc:sldChg>
      <pc:sldChg chg="addSp modSp add ord">
        <pc:chgData name="Tobias Frischholz" userId="5a51e756-f995-4c2b-a70b-6d5197f58849" providerId="ADAL" clId="{02FC506F-A9E5-5945-A06B-F41B8CA209D4}" dt="2018-10-13T11:32:56.143" v="1273"/>
        <pc:sldMkLst>
          <pc:docMk/>
          <pc:sldMk cId="873726286" sldId="365"/>
        </pc:sldMkLst>
        <pc:spChg chg="add mod">
          <ac:chgData name="Tobias Frischholz" userId="5a51e756-f995-4c2b-a70b-6d5197f58849" providerId="ADAL" clId="{02FC506F-A9E5-5945-A06B-F41B8CA209D4}" dt="2018-10-13T11:19:02.452" v="1244" actId="1076"/>
          <ac:spMkLst>
            <pc:docMk/>
            <pc:sldMk cId="873726286" sldId="365"/>
            <ac:spMk id="4" creationId="{33CCAD4E-23B9-8142-BC08-32F107B1CBAF}"/>
          </ac:spMkLst>
        </pc:spChg>
        <pc:spChg chg="add mod">
          <ac:chgData name="Tobias Frischholz" userId="5a51e756-f995-4c2b-a70b-6d5197f58849" providerId="ADAL" clId="{02FC506F-A9E5-5945-A06B-F41B8CA209D4}" dt="2018-10-13T11:19:28.814" v="1259" actId="255"/>
          <ac:spMkLst>
            <pc:docMk/>
            <pc:sldMk cId="873726286" sldId="365"/>
            <ac:spMk id="5" creationId="{23B5EA09-B7CE-D348-8E2E-48C874A1F3B1}"/>
          </ac:spMkLst>
        </pc:spChg>
        <pc:picChg chg="add mod">
          <ac:chgData name="Tobias Frischholz" userId="5a51e756-f995-4c2b-a70b-6d5197f58849" providerId="ADAL" clId="{02FC506F-A9E5-5945-A06B-F41B8CA209D4}" dt="2018-10-13T11:19:42.510" v="1260" actId="1076"/>
          <ac:picMkLst>
            <pc:docMk/>
            <pc:sldMk cId="873726286" sldId="365"/>
            <ac:picMk id="3" creationId="{9753BB0C-AE6E-E140-880C-3A0E508AB306}"/>
          </ac:picMkLst>
        </pc:picChg>
      </pc:sldChg>
      <pc:sldChg chg="addSp modSp add mod ord setBg setClrOvrMap">
        <pc:chgData name="Tobias Frischholz" userId="5a51e756-f995-4c2b-a70b-6d5197f58849" providerId="ADAL" clId="{02FC506F-A9E5-5945-A06B-F41B8CA209D4}" dt="2018-10-13T11:17:34.879" v="1206" actId="2711"/>
        <pc:sldMkLst>
          <pc:docMk/>
          <pc:sldMk cId="3923629524" sldId="366"/>
        </pc:sldMkLst>
        <pc:spChg chg="add mod ord">
          <ac:chgData name="Tobias Frischholz" userId="5a51e756-f995-4c2b-a70b-6d5197f58849" providerId="ADAL" clId="{02FC506F-A9E5-5945-A06B-F41B8CA209D4}" dt="2018-10-13T11:17:34.879" v="1206" actId="2711"/>
          <ac:spMkLst>
            <pc:docMk/>
            <pc:sldMk cId="3923629524" sldId="366"/>
            <ac:spMk id="2" creationId="{4794887F-AC39-E74A-AF98-E23BAEBCFABE}"/>
          </ac:spMkLst>
        </pc:spChg>
        <pc:spChg chg="add">
          <ac:chgData name="Tobias Frischholz" userId="5a51e756-f995-4c2b-a70b-6d5197f58849" providerId="ADAL" clId="{02FC506F-A9E5-5945-A06B-F41B8CA209D4}" dt="2018-10-13T11:17:28.597" v="1205" actId="26606"/>
          <ac:spMkLst>
            <pc:docMk/>
            <pc:sldMk cId="3923629524" sldId="366"/>
            <ac:spMk id="9" creationId="{71B2258F-86CA-4D4D-8270-BC05FCDEBFB3}"/>
          </ac:spMkLst>
        </pc:spChg>
        <pc:picChg chg="add mod">
          <ac:chgData name="Tobias Frischholz" userId="5a51e756-f995-4c2b-a70b-6d5197f58849" providerId="ADAL" clId="{02FC506F-A9E5-5945-A06B-F41B8CA209D4}" dt="2018-10-13T11:17:28.597" v="1205" actId="26606"/>
          <ac:picMkLst>
            <pc:docMk/>
            <pc:sldMk cId="3923629524" sldId="366"/>
            <ac:picMk id="4" creationId="{44EEA98F-1E10-694F-BE77-4EADD7B7D006}"/>
          </ac:picMkLst>
        </pc:picChg>
      </pc:sldChg>
      <pc:sldChg chg="addSp modSp add ord">
        <pc:chgData name="Tobias Frischholz" userId="5a51e756-f995-4c2b-a70b-6d5197f58849" providerId="ADAL" clId="{02FC506F-A9E5-5945-A06B-F41B8CA209D4}" dt="2018-10-13T11:35:40.096" v="1290" actId="20577"/>
        <pc:sldMkLst>
          <pc:docMk/>
          <pc:sldMk cId="2405709679" sldId="367"/>
        </pc:sldMkLst>
        <pc:spChg chg="add mod">
          <ac:chgData name="Tobias Frischholz" userId="5a51e756-f995-4c2b-a70b-6d5197f58849" providerId="ADAL" clId="{02FC506F-A9E5-5945-A06B-F41B8CA209D4}" dt="2018-10-13T11:32:44.934" v="1271"/>
          <ac:spMkLst>
            <pc:docMk/>
            <pc:sldMk cId="2405709679" sldId="367"/>
            <ac:spMk id="4" creationId="{C8C5B87B-EED0-E04B-BEF1-BC16DDE94813}"/>
          </ac:spMkLst>
        </pc:spChg>
        <pc:spChg chg="add mod">
          <ac:chgData name="Tobias Frischholz" userId="5a51e756-f995-4c2b-a70b-6d5197f58849" providerId="ADAL" clId="{02FC506F-A9E5-5945-A06B-F41B8CA209D4}" dt="2018-10-13T11:35:40.096" v="1290" actId="20577"/>
          <ac:spMkLst>
            <pc:docMk/>
            <pc:sldMk cId="2405709679" sldId="367"/>
            <ac:spMk id="5" creationId="{390CF378-110E-F940-BE25-0FA891A92EEE}"/>
          </ac:spMkLst>
        </pc:spChg>
        <pc:picChg chg="add mod">
          <ac:chgData name="Tobias Frischholz" userId="5a51e756-f995-4c2b-a70b-6d5197f58849" providerId="ADAL" clId="{02FC506F-A9E5-5945-A06B-F41B8CA209D4}" dt="2018-10-13T11:33:28.470" v="1281" actId="14100"/>
          <ac:picMkLst>
            <pc:docMk/>
            <pc:sldMk cId="2405709679" sldId="367"/>
            <ac:picMk id="3" creationId="{B588015E-A1B6-7749-A159-100452D81C5A}"/>
          </ac:picMkLst>
        </pc:picChg>
        <pc:picChg chg="add mod">
          <ac:chgData name="Tobias Frischholz" userId="5a51e756-f995-4c2b-a70b-6d5197f58849" providerId="ADAL" clId="{02FC506F-A9E5-5945-A06B-F41B8CA209D4}" dt="2018-10-13T11:33:52.214" v="1284" actId="1076"/>
          <ac:picMkLst>
            <pc:docMk/>
            <pc:sldMk cId="2405709679" sldId="367"/>
            <ac:picMk id="7" creationId="{AC85C97C-7AD8-FB42-84B0-4CEEA3E6C154}"/>
          </ac:picMkLst>
        </pc:picChg>
      </pc:sldChg>
      <pc:sldChg chg="addSp modSp add ord">
        <pc:chgData name="Tobias Frischholz" userId="5a51e756-f995-4c2b-a70b-6d5197f58849" providerId="ADAL" clId="{02FC506F-A9E5-5945-A06B-F41B8CA209D4}" dt="2018-10-13T11:39:43.089" v="1379" actId="1076"/>
        <pc:sldMkLst>
          <pc:docMk/>
          <pc:sldMk cId="1411495203" sldId="368"/>
        </pc:sldMkLst>
        <pc:spChg chg="mod">
          <ac:chgData name="Tobias Frischholz" userId="5a51e756-f995-4c2b-a70b-6d5197f58849" providerId="ADAL" clId="{02FC506F-A9E5-5945-A06B-F41B8CA209D4}" dt="2018-10-13T11:39:43.089" v="1379" actId="1076"/>
          <ac:spMkLst>
            <pc:docMk/>
            <pc:sldMk cId="1411495203" sldId="368"/>
            <ac:spMk id="2" creationId="{4794887F-AC39-E74A-AF98-E23BAEBCFABE}"/>
          </ac:spMkLst>
        </pc:spChg>
        <pc:picChg chg="mod">
          <ac:chgData name="Tobias Frischholz" userId="5a51e756-f995-4c2b-a70b-6d5197f58849" providerId="ADAL" clId="{02FC506F-A9E5-5945-A06B-F41B8CA209D4}" dt="2018-10-13T11:39:38.988" v="1378" actId="1076"/>
          <ac:picMkLst>
            <pc:docMk/>
            <pc:sldMk cId="1411495203" sldId="368"/>
            <ac:picMk id="4" creationId="{44EEA98F-1E10-694F-BE77-4EADD7B7D006}"/>
          </ac:picMkLst>
        </pc:picChg>
        <pc:picChg chg="add mod">
          <ac:chgData name="Tobias Frischholz" userId="5a51e756-f995-4c2b-a70b-6d5197f58849" providerId="ADAL" clId="{02FC506F-A9E5-5945-A06B-F41B8CA209D4}" dt="2018-10-13T11:37:10.916" v="1299" actId="1076"/>
          <ac:picMkLst>
            <pc:docMk/>
            <pc:sldMk cId="1411495203" sldId="368"/>
            <ac:picMk id="5" creationId="{76A116C8-2A88-F341-8739-244B464DAC0F}"/>
          </ac:picMkLst>
        </pc:picChg>
        <pc:picChg chg="add mod">
          <ac:chgData name="Tobias Frischholz" userId="5a51e756-f995-4c2b-a70b-6d5197f58849" providerId="ADAL" clId="{02FC506F-A9E5-5945-A06B-F41B8CA209D4}" dt="2018-10-13T11:38:42.815" v="1302" actId="1076"/>
          <ac:picMkLst>
            <pc:docMk/>
            <pc:sldMk cId="1411495203" sldId="368"/>
            <ac:picMk id="7" creationId="{F8D46D35-11EF-3641-B675-99AE341B5E22}"/>
          </ac:picMkLst>
        </pc:picChg>
      </pc:sldChg>
      <pc:sldChg chg="addSp delSp modSp add del">
        <pc:chgData name="Tobias Frischholz" userId="5a51e756-f995-4c2b-a70b-6d5197f58849" providerId="ADAL" clId="{02FC506F-A9E5-5945-A06B-F41B8CA209D4}" dt="2018-10-13T11:37:00.030" v="1295" actId="2696"/>
        <pc:sldMkLst>
          <pc:docMk/>
          <pc:sldMk cId="4095508757" sldId="368"/>
        </pc:sldMkLst>
        <pc:spChg chg="add del mod">
          <ac:chgData name="Tobias Frischholz" userId="5a51e756-f995-4c2b-a70b-6d5197f58849" providerId="ADAL" clId="{02FC506F-A9E5-5945-A06B-F41B8CA209D4}" dt="2018-10-13T11:36:59.527" v="1294"/>
          <ac:spMkLst>
            <pc:docMk/>
            <pc:sldMk cId="4095508757" sldId="368"/>
            <ac:spMk id="2" creationId="{C5203890-4861-F849-A705-5FEB7EB68FB2}"/>
          </ac:spMkLst>
        </pc:spChg>
      </pc:sldChg>
      <pc:sldChg chg="addSp delSp modSp add mod setBg setClrOvrMap">
        <pc:chgData name="Tobias Frischholz" userId="5a51e756-f995-4c2b-a70b-6d5197f58849" providerId="ADAL" clId="{02FC506F-A9E5-5945-A06B-F41B8CA209D4}" dt="2018-10-13T11:45:24.113" v="1479" actId="26606"/>
        <pc:sldMkLst>
          <pc:docMk/>
          <pc:sldMk cId="1253655974" sldId="369"/>
        </pc:sldMkLst>
        <pc:spChg chg="add del mod">
          <ac:chgData name="Tobias Frischholz" userId="5a51e756-f995-4c2b-a70b-6d5197f58849" providerId="ADAL" clId="{02FC506F-A9E5-5945-A06B-F41B8CA209D4}" dt="2018-10-13T11:44:31.873" v="1410" actId="478"/>
          <ac:spMkLst>
            <pc:docMk/>
            <pc:sldMk cId="1253655974" sldId="369"/>
            <ac:spMk id="2" creationId="{8AE0BB29-852E-F24A-B1D1-F712D2A24C28}"/>
          </ac:spMkLst>
        </pc:spChg>
        <pc:spChg chg="add mod">
          <ac:chgData name="Tobias Frischholz" userId="5a51e756-f995-4c2b-a70b-6d5197f58849" providerId="ADAL" clId="{02FC506F-A9E5-5945-A06B-F41B8CA209D4}" dt="2018-10-13T11:45:24.113" v="1479" actId="26606"/>
          <ac:spMkLst>
            <pc:docMk/>
            <pc:sldMk cId="1253655974" sldId="369"/>
            <ac:spMk id="5" creationId="{0CAB43BA-D424-B24A-B921-7CBCEA5D49CE}"/>
          </ac:spMkLst>
        </pc:spChg>
        <pc:spChg chg="add del">
          <ac:chgData name="Tobias Frischholz" userId="5a51e756-f995-4c2b-a70b-6d5197f58849" providerId="ADAL" clId="{02FC506F-A9E5-5945-A06B-F41B8CA209D4}" dt="2018-10-13T11:45:24.113" v="1479" actId="26606"/>
          <ac:spMkLst>
            <pc:docMk/>
            <pc:sldMk cId="1253655974" sldId="369"/>
            <ac:spMk id="10" creationId="{71B2258F-86CA-4D4D-8270-BC05FCDEBFB3}"/>
          </ac:spMkLst>
        </pc:spChg>
        <pc:spChg chg="add del">
          <ac:chgData name="Tobias Frischholz" userId="5a51e756-f995-4c2b-a70b-6d5197f58849" providerId="ADAL" clId="{02FC506F-A9E5-5945-A06B-F41B8CA209D4}" dt="2018-10-13T11:45:19.049" v="1474" actId="26606"/>
          <ac:spMkLst>
            <pc:docMk/>
            <pc:sldMk cId="1253655974" sldId="369"/>
            <ac:spMk id="12" creationId="{E20EB187-900F-4AF5-813B-101456D9FD39}"/>
          </ac:spMkLst>
        </pc:spChg>
        <pc:spChg chg="add">
          <ac:chgData name="Tobias Frischholz" userId="5a51e756-f995-4c2b-a70b-6d5197f58849" providerId="ADAL" clId="{02FC506F-A9E5-5945-A06B-F41B8CA209D4}" dt="2018-10-13T11:45:24.113" v="1479" actId="26606"/>
          <ac:spMkLst>
            <pc:docMk/>
            <pc:sldMk cId="1253655974" sldId="369"/>
            <ac:spMk id="14" creationId="{DAC3801D-75AF-475B-97BF-9AD2E3066945}"/>
          </ac:spMkLst>
        </pc:spChg>
        <pc:spChg chg="add del">
          <ac:chgData name="Tobias Frischholz" userId="5a51e756-f995-4c2b-a70b-6d5197f58849" providerId="ADAL" clId="{02FC506F-A9E5-5945-A06B-F41B8CA209D4}" dt="2018-10-13T11:45:14.046" v="1468" actId="26606"/>
          <ac:spMkLst>
            <pc:docMk/>
            <pc:sldMk cId="1253655974" sldId="369"/>
            <ac:spMk id="15" creationId="{2DD220D4-9A16-46CF-A315-653F079F6F08}"/>
          </ac:spMkLst>
        </pc:spChg>
        <pc:spChg chg="add del">
          <ac:chgData name="Tobias Frischholz" userId="5a51e756-f995-4c2b-a70b-6d5197f58849" providerId="ADAL" clId="{02FC506F-A9E5-5945-A06B-F41B8CA209D4}" dt="2018-10-13T11:45:23.042" v="1476" actId="26606"/>
          <ac:spMkLst>
            <pc:docMk/>
            <pc:sldMk cId="1253655974" sldId="369"/>
            <ac:spMk id="16" creationId="{6753252F-4873-4F63-801D-CC719279A7D5}"/>
          </ac:spMkLst>
        </pc:spChg>
        <pc:spChg chg="add del">
          <ac:chgData name="Tobias Frischholz" userId="5a51e756-f995-4c2b-a70b-6d5197f58849" providerId="ADAL" clId="{02FC506F-A9E5-5945-A06B-F41B8CA209D4}" dt="2018-10-13T11:45:17.207" v="1470" actId="26606"/>
          <ac:spMkLst>
            <pc:docMk/>
            <pc:sldMk cId="1253655974" sldId="369"/>
            <ac:spMk id="17" creationId="{DAC3801D-75AF-475B-97BF-9AD2E3066945}"/>
          </ac:spMkLst>
        </pc:spChg>
        <pc:spChg chg="add del">
          <ac:chgData name="Tobias Frischholz" userId="5a51e756-f995-4c2b-a70b-6d5197f58849" providerId="ADAL" clId="{02FC506F-A9E5-5945-A06B-F41B8CA209D4}" dt="2018-10-13T11:45:23.042" v="1476" actId="26606"/>
          <ac:spMkLst>
            <pc:docMk/>
            <pc:sldMk cId="1253655974" sldId="369"/>
            <ac:spMk id="18" creationId="{047C8CCB-F95D-4249-92DD-651249D3535A}"/>
          </ac:spMkLst>
        </pc:spChg>
        <pc:picChg chg="add mod ord">
          <ac:chgData name="Tobias Frischholz" userId="5a51e756-f995-4c2b-a70b-6d5197f58849" providerId="ADAL" clId="{02FC506F-A9E5-5945-A06B-F41B8CA209D4}" dt="2018-10-13T11:45:24.113" v="1479" actId="26606"/>
          <ac:picMkLst>
            <pc:docMk/>
            <pc:sldMk cId="1253655974" sldId="369"/>
            <ac:picMk id="4" creationId="{35B3C9FC-298F-8F44-AE46-957593D82A5C}"/>
          </ac:picMkLst>
        </pc:picChg>
        <pc:cxnChg chg="add del">
          <ac:chgData name="Tobias Frischholz" userId="5a51e756-f995-4c2b-a70b-6d5197f58849" providerId="ADAL" clId="{02FC506F-A9E5-5945-A06B-F41B8CA209D4}" dt="2018-10-13T11:45:19.049" v="1474" actId="26606"/>
          <ac:cxnSpMkLst>
            <pc:docMk/>
            <pc:sldMk cId="1253655974" sldId="369"/>
            <ac:cxnSpMk id="13" creationId="{624D17C8-E9C2-48A4-AA36-D7048A6CCC41}"/>
          </ac:cxnSpMkLst>
        </pc:cxnChg>
      </pc:sldChg>
      <pc:sldChg chg="addSp delSp modSp add del ord modNotesTx">
        <pc:chgData name="Tobias Frischholz" userId="5a51e756-f995-4c2b-a70b-6d5197f58849" providerId="ADAL" clId="{02FC506F-A9E5-5945-A06B-F41B8CA209D4}" dt="2018-10-14T07:18:28.480" v="2921" actId="2696"/>
        <pc:sldMkLst>
          <pc:docMk/>
          <pc:sldMk cId="3953475114" sldId="370"/>
        </pc:sldMkLst>
        <pc:spChg chg="del">
          <ac:chgData name="Tobias Frischholz" userId="5a51e756-f995-4c2b-a70b-6d5197f58849" providerId="ADAL" clId="{02FC506F-A9E5-5945-A06B-F41B8CA209D4}" dt="2018-10-13T11:48:13.793" v="1482" actId="478"/>
          <ac:spMkLst>
            <pc:docMk/>
            <pc:sldMk cId="3953475114" sldId="370"/>
            <ac:spMk id="5" creationId="{209F7A2B-C859-CB48-A97B-F3054DD81237}"/>
          </ac:spMkLst>
        </pc:spChg>
        <pc:spChg chg="add mod">
          <ac:chgData name="Tobias Frischholz" userId="5a51e756-f995-4c2b-a70b-6d5197f58849" providerId="ADAL" clId="{02FC506F-A9E5-5945-A06B-F41B8CA209D4}" dt="2018-10-13T11:52:07.343" v="1805" actId="207"/>
          <ac:spMkLst>
            <pc:docMk/>
            <pc:sldMk cId="3953475114" sldId="370"/>
            <ac:spMk id="6" creationId="{8622DAC6-47D1-B341-9347-AC2B25537F8E}"/>
          </ac:spMkLst>
        </pc:spChg>
      </pc:sldChg>
      <pc:sldChg chg="addSp delSp modSp add setBg">
        <pc:chgData name="Tobias Frischholz" userId="5a51e756-f995-4c2b-a70b-6d5197f58849" providerId="ADAL" clId="{02FC506F-A9E5-5945-A06B-F41B8CA209D4}" dt="2018-10-13T12:04:22.431" v="2215"/>
        <pc:sldMkLst>
          <pc:docMk/>
          <pc:sldMk cId="3478404842" sldId="371"/>
        </pc:sldMkLst>
        <pc:spChg chg="add mod">
          <ac:chgData name="Tobias Frischholz" userId="5a51e756-f995-4c2b-a70b-6d5197f58849" providerId="ADAL" clId="{02FC506F-A9E5-5945-A06B-F41B8CA209D4}" dt="2018-10-13T11:57:39.805" v="1980" actId="1076"/>
          <ac:spMkLst>
            <pc:docMk/>
            <pc:sldMk cId="3478404842" sldId="371"/>
            <ac:spMk id="2" creationId="{D67D4CE8-D1FB-844A-8EC7-36279663F725}"/>
          </ac:spMkLst>
        </pc:spChg>
        <pc:spChg chg="add mod">
          <ac:chgData name="Tobias Frischholz" userId="5a51e756-f995-4c2b-a70b-6d5197f58849" providerId="ADAL" clId="{02FC506F-A9E5-5945-A06B-F41B8CA209D4}" dt="2018-10-13T11:57:36.533" v="1979" actId="1076"/>
          <ac:spMkLst>
            <pc:docMk/>
            <pc:sldMk cId="3478404842" sldId="371"/>
            <ac:spMk id="3" creationId="{896C00CF-82A2-F246-9669-E4A1EA31F030}"/>
          </ac:spMkLst>
        </pc:spChg>
        <pc:spChg chg="add del mod">
          <ac:chgData name="Tobias Frischholz" userId="5a51e756-f995-4c2b-a70b-6d5197f58849" providerId="ADAL" clId="{02FC506F-A9E5-5945-A06B-F41B8CA209D4}" dt="2018-10-13T12:01:13.640" v="2002"/>
          <ac:spMkLst>
            <pc:docMk/>
            <pc:sldMk cId="3478404842" sldId="371"/>
            <ac:spMk id="4" creationId="{9FFAA11E-BB4A-2545-B656-0C90F6A61C53}"/>
          </ac:spMkLst>
        </pc:spChg>
      </pc:sldChg>
      <pc:sldChg chg="addSp delSp modSp add setBg">
        <pc:chgData name="Tobias Frischholz" userId="5a51e756-f995-4c2b-a70b-6d5197f58849" providerId="ADAL" clId="{02FC506F-A9E5-5945-A06B-F41B8CA209D4}" dt="2018-10-14T08:32:41.597" v="3066" actId="20577"/>
        <pc:sldMkLst>
          <pc:docMk/>
          <pc:sldMk cId="1107889091" sldId="372"/>
        </pc:sldMkLst>
        <pc:spChg chg="mod">
          <ac:chgData name="Tobias Frischholz" userId="5a51e756-f995-4c2b-a70b-6d5197f58849" providerId="ADAL" clId="{02FC506F-A9E5-5945-A06B-F41B8CA209D4}" dt="2018-10-13T14:00:37.071" v="2395" actId="20577"/>
          <ac:spMkLst>
            <pc:docMk/>
            <pc:sldMk cId="1107889091" sldId="372"/>
            <ac:spMk id="2" creationId="{D67D4CE8-D1FB-844A-8EC7-36279663F725}"/>
          </ac:spMkLst>
        </pc:spChg>
        <pc:spChg chg="add mod">
          <ac:chgData name="Tobias Frischholz" userId="5a51e756-f995-4c2b-a70b-6d5197f58849" providerId="ADAL" clId="{02FC506F-A9E5-5945-A06B-F41B8CA209D4}" dt="2018-10-13T12:04:10.665" v="2213" actId="1076"/>
          <ac:spMkLst>
            <pc:docMk/>
            <pc:sldMk cId="1107889091" sldId="372"/>
            <ac:spMk id="4" creationId="{E5156734-8088-EA4C-A36E-E7EFDDBB1EF0}"/>
          </ac:spMkLst>
        </pc:spChg>
        <pc:spChg chg="add del mod">
          <ac:chgData name="Tobias Frischholz" userId="5a51e756-f995-4c2b-a70b-6d5197f58849" providerId="ADAL" clId="{02FC506F-A9E5-5945-A06B-F41B8CA209D4}" dt="2018-10-13T12:01:51.788" v="2009" actId="478"/>
          <ac:spMkLst>
            <pc:docMk/>
            <pc:sldMk cId="1107889091" sldId="372"/>
            <ac:spMk id="5" creationId="{A09DAFBD-0ABA-6741-8D50-92799F3978FE}"/>
          </ac:spMkLst>
        </pc:spChg>
        <pc:spChg chg="add mod">
          <ac:chgData name="Tobias Frischholz" userId="5a51e756-f995-4c2b-a70b-6d5197f58849" providerId="ADAL" clId="{02FC506F-A9E5-5945-A06B-F41B8CA209D4}" dt="2018-10-14T08:32:41.597" v="3066" actId="20577"/>
          <ac:spMkLst>
            <pc:docMk/>
            <pc:sldMk cId="1107889091" sldId="372"/>
            <ac:spMk id="8" creationId="{2251C66A-A1BF-7C48-8E9D-F8AC44FFEC6B}"/>
          </ac:spMkLst>
        </pc:spChg>
        <pc:picChg chg="add mod">
          <ac:chgData name="Tobias Frischholz" userId="5a51e756-f995-4c2b-a70b-6d5197f58849" providerId="ADAL" clId="{02FC506F-A9E5-5945-A06B-F41B8CA209D4}" dt="2018-10-13T12:04:12.937" v="2214" actId="1076"/>
          <ac:picMkLst>
            <pc:docMk/>
            <pc:sldMk cId="1107889091" sldId="372"/>
            <ac:picMk id="7" creationId="{3055A7B6-7968-5945-B610-AFE98385A5ED}"/>
          </ac:picMkLst>
        </pc:picChg>
      </pc:sldChg>
      <pc:sldChg chg="addSp add">
        <pc:chgData name="Tobias Frischholz" userId="5a51e756-f995-4c2b-a70b-6d5197f58849" providerId="ADAL" clId="{02FC506F-A9E5-5945-A06B-F41B8CA209D4}" dt="2018-10-13T12:07:52.954" v="2218"/>
        <pc:sldMkLst>
          <pc:docMk/>
          <pc:sldMk cId="2810828065" sldId="373"/>
        </pc:sldMkLst>
        <pc:picChg chg="add">
          <ac:chgData name="Tobias Frischholz" userId="5a51e756-f995-4c2b-a70b-6d5197f58849" providerId="ADAL" clId="{02FC506F-A9E5-5945-A06B-F41B8CA209D4}" dt="2018-10-13T12:07:52.954" v="2218"/>
          <ac:picMkLst>
            <pc:docMk/>
            <pc:sldMk cId="2810828065" sldId="373"/>
            <ac:picMk id="2" creationId="{03974869-7C40-B349-9F2D-E1985DD9B0A4}"/>
          </ac:picMkLst>
        </pc:picChg>
      </pc:sldChg>
      <pc:sldChg chg="addSp delSp modSp add ord setBg">
        <pc:chgData name="Tobias Frischholz" userId="5a51e756-f995-4c2b-a70b-6d5197f58849" providerId="ADAL" clId="{02FC506F-A9E5-5945-A06B-F41B8CA209D4}" dt="2018-10-13T12:11:14.730" v="2391" actId="207"/>
        <pc:sldMkLst>
          <pc:docMk/>
          <pc:sldMk cId="1910249230" sldId="374"/>
        </pc:sldMkLst>
        <pc:spChg chg="add del mod">
          <ac:chgData name="Tobias Frischholz" userId="5a51e756-f995-4c2b-a70b-6d5197f58849" providerId="ADAL" clId="{02FC506F-A9E5-5945-A06B-F41B8CA209D4}" dt="2018-10-13T12:09:33.105" v="2222"/>
          <ac:spMkLst>
            <pc:docMk/>
            <pc:sldMk cId="1910249230" sldId="374"/>
            <ac:spMk id="2" creationId="{4CA5B026-DE6A-7F44-A64C-5C70FEC969A9}"/>
          </ac:spMkLst>
        </pc:spChg>
        <pc:spChg chg="add mod">
          <ac:chgData name="Tobias Frischholz" userId="5a51e756-f995-4c2b-a70b-6d5197f58849" providerId="ADAL" clId="{02FC506F-A9E5-5945-A06B-F41B8CA209D4}" dt="2018-10-13T12:11:14.730" v="2391" actId="207"/>
          <ac:spMkLst>
            <pc:docMk/>
            <pc:sldMk cId="1910249230" sldId="374"/>
            <ac:spMk id="3" creationId="{2F6648F6-FF4B-8544-BCF2-223777BA7ED5}"/>
          </ac:spMkLst>
        </pc:spChg>
      </pc:sldChg>
      <pc:sldChg chg="addSp modSp add setBg">
        <pc:chgData name="Tobias Frischholz" userId="5a51e756-f995-4c2b-a70b-6d5197f58849" providerId="ADAL" clId="{02FC506F-A9E5-5945-A06B-F41B8CA209D4}" dt="2018-10-13T14:12:06.833" v="2455"/>
        <pc:sldMkLst>
          <pc:docMk/>
          <pc:sldMk cId="3969267773" sldId="375"/>
        </pc:sldMkLst>
        <pc:picChg chg="add mod">
          <ac:chgData name="Tobias Frischholz" userId="5a51e756-f995-4c2b-a70b-6d5197f58849" providerId="ADAL" clId="{02FC506F-A9E5-5945-A06B-F41B8CA209D4}" dt="2018-10-13T14:11:55.919" v="2453"/>
          <ac:picMkLst>
            <pc:docMk/>
            <pc:sldMk cId="3969267773" sldId="375"/>
            <ac:picMk id="3" creationId="{73A75751-EA86-454C-8E24-0CB7A2E90326}"/>
          </ac:picMkLst>
        </pc:picChg>
      </pc:sldChg>
      <pc:sldChg chg="modSp add del">
        <pc:chgData name="Tobias Frischholz" userId="5a51e756-f995-4c2b-a70b-6d5197f58849" providerId="ADAL" clId="{02FC506F-A9E5-5945-A06B-F41B8CA209D4}" dt="2018-10-14T07:21:17.798" v="3051" actId="2696"/>
        <pc:sldMkLst>
          <pc:docMk/>
          <pc:sldMk cId="3361746099" sldId="376"/>
        </pc:sldMkLst>
        <pc:spChg chg="mod">
          <ac:chgData name="Tobias Frischholz" userId="5a51e756-f995-4c2b-a70b-6d5197f58849" providerId="ADAL" clId="{02FC506F-A9E5-5945-A06B-F41B8CA209D4}" dt="2018-10-13T14:19:48.831" v="2501" actId="255"/>
          <ac:spMkLst>
            <pc:docMk/>
            <pc:sldMk cId="3361746099" sldId="376"/>
            <ac:spMk id="6" creationId="{8622DAC6-47D1-B341-9347-AC2B25537F8E}"/>
          </ac:spMkLst>
        </pc:spChg>
      </pc:sldChg>
      <pc:sldChg chg="addSp modSp add del">
        <pc:chgData name="Tobias Frischholz" userId="5a51e756-f995-4c2b-a70b-6d5197f58849" providerId="ADAL" clId="{02FC506F-A9E5-5945-A06B-F41B8CA209D4}" dt="2018-10-14T07:20:24.075" v="3037" actId="2696"/>
        <pc:sldMkLst>
          <pc:docMk/>
          <pc:sldMk cId="1336261572" sldId="377"/>
        </pc:sldMkLst>
        <pc:spChg chg="add mod">
          <ac:chgData name="Tobias Frischholz" userId="5a51e756-f995-4c2b-a70b-6d5197f58849" providerId="ADAL" clId="{02FC506F-A9E5-5945-A06B-F41B8CA209D4}" dt="2018-10-13T14:24:33.326" v="2662" actId="11529"/>
          <ac:spMkLst>
            <pc:docMk/>
            <pc:sldMk cId="1336261572" sldId="377"/>
            <ac:spMk id="5" creationId="{08C0AE3D-025A-A342-BDE2-97F5FE4AC4AC}"/>
          </ac:spMkLst>
        </pc:spChg>
        <pc:spChg chg="mod">
          <ac:chgData name="Tobias Frischholz" userId="5a51e756-f995-4c2b-a70b-6d5197f58849" providerId="ADAL" clId="{02FC506F-A9E5-5945-A06B-F41B8CA209D4}" dt="2018-10-14T07:18:46.254" v="2942" actId="1076"/>
          <ac:spMkLst>
            <pc:docMk/>
            <pc:sldMk cId="1336261572" sldId="377"/>
            <ac:spMk id="6" creationId="{8622DAC6-47D1-B341-9347-AC2B25537F8E}"/>
          </ac:spMkLst>
        </pc:spChg>
        <pc:spChg chg="add mod">
          <ac:chgData name="Tobias Frischholz" userId="5a51e756-f995-4c2b-a70b-6d5197f58849" providerId="ADAL" clId="{02FC506F-A9E5-5945-A06B-F41B8CA209D4}" dt="2018-10-13T14:24:44.310" v="2663" actId="1076"/>
          <ac:spMkLst>
            <pc:docMk/>
            <pc:sldMk cId="1336261572" sldId="377"/>
            <ac:spMk id="12" creationId="{8D3ADC59-5647-D14D-93FF-86ED4EA87085}"/>
          </ac:spMkLst>
        </pc:spChg>
        <pc:picChg chg="add mod">
          <ac:chgData name="Tobias Frischholz" userId="5a51e756-f995-4c2b-a70b-6d5197f58849" providerId="ADAL" clId="{02FC506F-A9E5-5945-A06B-F41B8CA209D4}" dt="2018-10-13T14:22:52.851" v="2588" actId="1076"/>
          <ac:picMkLst>
            <pc:docMk/>
            <pc:sldMk cId="1336261572" sldId="377"/>
            <ac:picMk id="10" creationId="{51354269-070E-D348-8B3F-8CF4BC94C5EE}"/>
          </ac:picMkLst>
        </pc:picChg>
      </pc:sldChg>
      <pc:sldChg chg="addSp delSp modSp add mod setBg setClrOvrMap">
        <pc:chgData name="Tobias Frischholz" userId="5a51e756-f995-4c2b-a70b-6d5197f58849" providerId="ADAL" clId="{02FC506F-A9E5-5945-A06B-F41B8CA209D4}" dt="2018-10-14T09:27:50.549" v="3123" actId="29295"/>
        <pc:sldMkLst>
          <pc:docMk/>
          <pc:sldMk cId="511036981" sldId="378"/>
        </pc:sldMkLst>
        <pc:spChg chg="add del">
          <ac:chgData name="Tobias Frischholz" userId="5a51e756-f995-4c2b-a70b-6d5197f58849" providerId="ADAL" clId="{02FC506F-A9E5-5945-A06B-F41B8CA209D4}" dt="2018-10-14T07:10:57.687" v="2671" actId="478"/>
          <ac:spMkLst>
            <pc:docMk/>
            <pc:sldMk cId="511036981" sldId="378"/>
            <ac:spMk id="4" creationId="{0BA0F5E3-1620-6849-8125-114D3DFA0F53}"/>
          </ac:spMkLst>
        </pc:spChg>
        <pc:spChg chg="add del">
          <ac:chgData name="Tobias Frischholz" userId="5a51e756-f995-4c2b-a70b-6d5197f58849" providerId="ADAL" clId="{02FC506F-A9E5-5945-A06B-F41B8CA209D4}" dt="2018-10-14T07:10:55.480" v="2670" actId="478"/>
          <ac:spMkLst>
            <pc:docMk/>
            <pc:sldMk cId="511036981" sldId="378"/>
            <ac:spMk id="5" creationId="{BB15B6CE-5C0D-1542-A67B-D2A4DC12D905}"/>
          </ac:spMkLst>
        </pc:spChg>
        <pc:spChg chg="add mod">
          <ac:chgData name="Tobias Frischholz" userId="5a51e756-f995-4c2b-a70b-6d5197f58849" providerId="ADAL" clId="{02FC506F-A9E5-5945-A06B-F41B8CA209D4}" dt="2018-10-14T07:12:35.857" v="2720" actId="14100"/>
          <ac:spMkLst>
            <pc:docMk/>
            <pc:sldMk cId="511036981" sldId="378"/>
            <ac:spMk id="6" creationId="{B8D1473F-9441-D24C-98F1-93E6CEC3B652}"/>
          </ac:spMkLst>
        </pc:spChg>
        <pc:spChg chg="add mod">
          <ac:chgData name="Tobias Frischholz" userId="5a51e756-f995-4c2b-a70b-6d5197f58849" providerId="ADAL" clId="{02FC506F-A9E5-5945-A06B-F41B8CA209D4}" dt="2018-10-14T07:12:21.466" v="2718" actId="26606"/>
          <ac:spMkLst>
            <pc:docMk/>
            <pc:sldMk cId="511036981" sldId="378"/>
            <ac:spMk id="7" creationId="{43CBCBF3-7110-2D42-970C-E466C661DA14}"/>
          </ac:spMkLst>
        </pc:spChg>
        <pc:spChg chg="add del">
          <ac:chgData name="Tobias Frischholz" userId="5a51e756-f995-4c2b-a70b-6d5197f58849" providerId="ADAL" clId="{02FC506F-A9E5-5945-A06B-F41B8CA209D4}" dt="2018-10-14T07:14:15.238" v="2727"/>
          <ac:spMkLst>
            <pc:docMk/>
            <pc:sldMk cId="511036981" sldId="378"/>
            <ac:spMk id="8" creationId="{23DB5057-40A4-D943-AED7-DE26A3861A37}"/>
          </ac:spMkLst>
        </pc:spChg>
        <pc:spChg chg="add del">
          <ac:chgData name="Tobias Frischholz" userId="5a51e756-f995-4c2b-a70b-6d5197f58849" providerId="ADAL" clId="{02FC506F-A9E5-5945-A06B-F41B8CA209D4}" dt="2018-10-14T07:11:37.535" v="2708" actId="26606"/>
          <ac:spMkLst>
            <pc:docMk/>
            <pc:sldMk cId="511036981" sldId="378"/>
            <ac:spMk id="12" creationId="{87CC2527-562A-4F69-B487-4371E5B243E7}"/>
          </ac:spMkLst>
        </pc:spChg>
        <pc:spChg chg="add del">
          <ac:chgData name="Tobias Frischholz" userId="5a51e756-f995-4c2b-a70b-6d5197f58849" providerId="ADAL" clId="{02FC506F-A9E5-5945-A06B-F41B8CA209D4}" dt="2018-10-14T07:11:44.019" v="2710" actId="26606"/>
          <ac:spMkLst>
            <pc:docMk/>
            <pc:sldMk cId="511036981" sldId="378"/>
            <ac:spMk id="16" creationId="{E20EB187-900F-4AF5-813B-101456D9FD39}"/>
          </ac:spMkLst>
        </pc:spChg>
        <pc:spChg chg="add del">
          <ac:chgData name="Tobias Frischholz" userId="5a51e756-f995-4c2b-a70b-6d5197f58849" providerId="ADAL" clId="{02FC506F-A9E5-5945-A06B-F41B8CA209D4}" dt="2018-10-14T07:11:48.625" v="2712" actId="26606"/>
          <ac:spMkLst>
            <pc:docMk/>
            <pc:sldMk cId="511036981" sldId="378"/>
            <ac:spMk id="19" creationId="{ED49FE6D-E54D-4A15-9572-966ED42F812E}"/>
          </ac:spMkLst>
        </pc:spChg>
        <pc:spChg chg="add mod">
          <ac:chgData name="Tobias Frischholz" userId="5a51e756-f995-4c2b-a70b-6d5197f58849" providerId="ADAL" clId="{02FC506F-A9E5-5945-A06B-F41B8CA209D4}" dt="2018-10-14T07:12:53.850" v="2723" actId="1076"/>
          <ac:spMkLst>
            <pc:docMk/>
            <pc:sldMk cId="511036981" sldId="378"/>
            <ac:spMk id="22" creationId="{75B4D9B8-E27E-DE41-B11E-49FD30122AEF}"/>
          </ac:spMkLst>
        </pc:spChg>
        <pc:spChg chg="add del">
          <ac:chgData name="Tobias Frischholz" userId="5a51e756-f995-4c2b-a70b-6d5197f58849" providerId="ADAL" clId="{02FC506F-A9E5-5945-A06B-F41B8CA209D4}" dt="2018-10-14T07:11:50.820" v="2714" actId="26606"/>
          <ac:spMkLst>
            <pc:docMk/>
            <pc:sldMk cId="511036981" sldId="378"/>
            <ac:spMk id="23" creationId="{0BC9EFE1-D8CB-4668-9980-DB108327A794}"/>
          </ac:spMkLst>
        </pc:spChg>
        <pc:spChg chg="add del">
          <ac:chgData name="Tobias Frischholz" userId="5a51e756-f995-4c2b-a70b-6d5197f58849" providerId="ADAL" clId="{02FC506F-A9E5-5945-A06B-F41B8CA209D4}" dt="2018-10-14T07:11:50.820" v="2714" actId="26606"/>
          <ac:spMkLst>
            <pc:docMk/>
            <pc:sldMk cId="511036981" sldId="378"/>
            <ac:spMk id="25" creationId="{77DA6D33-2D62-458C-BF5D-DBF612FD557E}"/>
          </ac:spMkLst>
        </pc:spChg>
        <pc:spChg chg="add del">
          <ac:chgData name="Tobias Frischholz" userId="5a51e756-f995-4c2b-a70b-6d5197f58849" providerId="ADAL" clId="{02FC506F-A9E5-5945-A06B-F41B8CA209D4}" dt="2018-10-14T07:12:21.432" v="2717" actId="26606"/>
          <ac:spMkLst>
            <pc:docMk/>
            <pc:sldMk cId="511036981" sldId="378"/>
            <ac:spMk id="32" creationId="{87CC2527-562A-4F69-B487-4371E5B243E7}"/>
          </ac:spMkLst>
        </pc:spChg>
        <pc:spChg chg="add">
          <ac:chgData name="Tobias Frischholz" userId="5a51e756-f995-4c2b-a70b-6d5197f58849" providerId="ADAL" clId="{02FC506F-A9E5-5945-A06B-F41B8CA209D4}" dt="2018-10-14T07:12:21.466" v="2718" actId="26606"/>
          <ac:spMkLst>
            <pc:docMk/>
            <pc:sldMk cId="511036981" sldId="378"/>
            <ac:spMk id="36" creationId="{71B2258F-86CA-4D4D-8270-BC05FCDEBFB3}"/>
          </ac:spMkLst>
        </pc:spChg>
        <pc:picChg chg="add mod ord">
          <ac:chgData name="Tobias Frischholz" userId="5a51e756-f995-4c2b-a70b-6d5197f58849" providerId="ADAL" clId="{02FC506F-A9E5-5945-A06B-F41B8CA209D4}" dt="2018-10-14T09:27:50.549" v="3123" actId="29295"/>
          <ac:picMkLst>
            <pc:docMk/>
            <pc:sldMk cId="511036981" sldId="378"/>
            <ac:picMk id="3" creationId="{71BD16C4-9039-D144-8264-8CC8331F9F30}"/>
          </ac:picMkLst>
        </pc:picChg>
        <pc:picChg chg="add del">
          <ac:chgData name="Tobias Frischholz" userId="5a51e756-f995-4c2b-a70b-6d5197f58849" providerId="ADAL" clId="{02FC506F-A9E5-5945-A06B-F41B8CA209D4}" dt="2018-10-14T07:11:50.820" v="2714" actId="26606"/>
          <ac:picMkLst>
            <pc:docMk/>
            <pc:sldMk cId="511036981" sldId="378"/>
            <ac:picMk id="24" creationId="{7CBAE1BD-B8E4-4029-8AA2-C77E4FED9864}"/>
          </ac:picMkLst>
        </pc:picChg>
        <pc:cxnChg chg="add del">
          <ac:chgData name="Tobias Frischholz" userId="5a51e756-f995-4c2b-a70b-6d5197f58849" providerId="ADAL" clId="{02FC506F-A9E5-5945-A06B-F41B8CA209D4}" dt="2018-10-14T07:11:37.535" v="2708" actId="26606"/>
          <ac:cxnSpMkLst>
            <pc:docMk/>
            <pc:sldMk cId="511036981" sldId="378"/>
            <ac:cxnSpMk id="14" creationId="{BCDAEC91-5BCE-4B55-9CC0-43EF94CB734B}"/>
          </ac:cxnSpMkLst>
        </pc:cxnChg>
        <pc:cxnChg chg="add del">
          <ac:chgData name="Tobias Frischholz" userId="5a51e756-f995-4c2b-a70b-6d5197f58849" providerId="ADAL" clId="{02FC506F-A9E5-5945-A06B-F41B8CA209D4}" dt="2018-10-14T07:11:44.019" v="2710" actId="26606"/>
          <ac:cxnSpMkLst>
            <pc:docMk/>
            <pc:sldMk cId="511036981" sldId="378"/>
            <ac:cxnSpMk id="17" creationId="{624D17C8-E9C2-48A4-AA36-D7048A6CCC41}"/>
          </ac:cxnSpMkLst>
        </pc:cxnChg>
        <pc:cxnChg chg="add del">
          <ac:chgData name="Tobias Frischholz" userId="5a51e756-f995-4c2b-a70b-6d5197f58849" providerId="ADAL" clId="{02FC506F-A9E5-5945-A06B-F41B8CA209D4}" dt="2018-10-14T07:11:48.625" v="2712" actId="26606"/>
          <ac:cxnSpMkLst>
            <pc:docMk/>
            <pc:sldMk cId="511036981" sldId="378"/>
            <ac:cxnSpMk id="20" creationId="{EAFC8083-BBFA-464C-A805-4E844F66B23B}"/>
          </ac:cxnSpMkLst>
        </pc:cxnChg>
        <pc:cxnChg chg="add del">
          <ac:chgData name="Tobias Frischholz" userId="5a51e756-f995-4c2b-a70b-6d5197f58849" providerId="ADAL" clId="{02FC506F-A9E5-5945-A06B-F41B8CA209D4}" dt="2018-10-14T07:11:48.625" v="2712" actId="26606"/>
          <ac:cxnSpMkLst>
            <pc:docMk/>
            <pc:sldMk cId="511036981" sldId="378"/>
            <ac:cxnSpMk id="21" creationId="{CC752BC6-CDD2-4020-8DCF-B5E813CD3A55}"/>
          </ac:cxnSpMkLst>
        </pc:cxnChg>
        <pc:cxnChg chg="add del">
          <ac:chgData name="Tobias Frischholz" userId="5a51e756-f995-4c2b-a70b-6d5197f58849" providerId="ADAL" clId="{02FC506F-A9E5-5945-A06B-F41B8CA209D4}" dt="2018-10-14T07:12:21.466" v="2718" actId="26606"/>
          <ac:cxnSpMkLst>
            <pc:docMk/>
            <pc:sldMk cId="511036981" sldId="378"/>
            <ac:cxnSpMk id="27" creationId="{E126E481-B945-4179-BD79-05E96E9B29E1}"/>
          </ac:cxnSpMkLst>
        </pc:cxnChg>
        <pc:cxnChg chg="add del">
          <ac:chgData name="Tobias Frischholz" userId="5a51e756-f995-4c2b-a70b-6d5197f58849" providerId="ADAL" clId="{02FC506F-A9E5-5945-A06B-F41B8CA209D4}" dt="2018-10-14T07:12:21.432" v="2717" actId="26606"/>
          <ac:cxnSpMkLst>
            <pc:docMk/>
            <pc:sldMk cId="511036981" sldId="378"/>
            <ac:cxnSpMk id="34" creationId="{BCDAEC91-5BCE-4B55-9CC0-43EF94CB734B}"/>
          </ac:cxnSpMkLst>
        </pc:cxnChg>
      </pc:sldChg>
      <pc:sldChg chg="addSp delSp modSp add mod setBg setClrOvrMap">
        <pc:chgData name="Tobias Frischholz" userId="5a51e756-f995-4c2b-a70b-6d5197f58849" providerId="ADAL" clId="{02FC506F-A9E5-5945-A06B-F41B8CA209D4}" dt="2018-10-14T07:15:55.540" v="2855"/>
        <pc:sldMkLst>
          <pc:docMk/>
          <pc:sldMk cId="2334062066" sldId="379"/>
        </pc:sldMkLst>
        <pc:spChg chg="add del">
          <ac:chgData name="Tobias Frischholz" userId="5a51e756-f995-4c2b-a70b-6d5197f58849" providerId="ADAL" clId="{02FC506F-A9E5-5945-A06B-F41B8CA209D4}" dt="2018-10-14T07:14:25.067" v="2729" actId="478"/>
          <ac:spMkLst>
            <pc:docMk/>
            <pc:sldMk cId="2334062066" sldId="379"/>
            <ac:spMk id="4" creationId="{9CC0AAB7-06C4-044A-8DA3-BDEFAB57B624}"/>
          </ac:spMkLst>
        </pc:spChg>
        <pc:spChg chg="add del mod">
          <ac:chgData name="Tobias Frischholz" userId="5a51e756-f995-4c2b-a70b-6d5197f58849" providerId="ADAL" clId="{02FC506F-A9E5-5945-A06B-F41B8CA209D4}" dt="2018-10-14T07:14:40.780" v="2733" actId="478"/>
          <ac:spMkLst>
            <pc:docMk/>
            <pc:sldMk cId="2334062066" sldId="379"/>
            <ac:spMk id="5" creationId="{2CE2E446-D586-4040-9C8A-F8244C9EABA8}"/>
          </ac:spMkLst>
        </pc:spChg>
        <pc:spChg chg="add mod">
          <ac:chgData name="Tobias Frischholz" userId="5a51e756-f995-4c2b-a70b-6d5197f58849" providerId="ADAL" clId="{02FC506F-A9E5-5945-A06B-F41B8CA209D4}" dt="2018-10-14T07:15:50.471" v="2852" actId="27636"/>
          <ac:spMkLst>
            <pc:docMk/>
            <pc:sldMk cId="2334062066" sldId="379"/>
            <ac:spMk id="6" creationId="{85616D4E-321D-9949-A0B7-37455EEAFC11}"/>
          </ac:spMkLst>
        </pc:spChg>
        <pc:spChg chg="add del mod">
          <ac:chgData name="Tobias Frischholz" userId="5a51e756-f995-4c2b-a70b-6d5197f58849" providerId="ADAL" clId="{02FC506F-A9E5-5945-A06B-F41B8CA209D4}" dt="2018-10-14T07:15:55.540" v="2855"/>
          <ac:spMkLst>
            <pc:docMk/>
            <pc:sldMk cId="2334062066" sldId="379"/>
            <ac:spMk id="7" creationId="{01CDC23D-16BA-5D4A-A77A-C754F6988719}"/>
          </ac:spMkLst>
        </pc:spChg>
        <pc:spChg chg="add del">
          <ac:chgData name="Tobias Frischholz" userId="5a51e756-f995-4c2b-a70b-6d5197f58849" providerId="ADAL" clId="{02FC506F-A9E5-5945-A06B-F41B8CA209D4}" dt="2018-10-14T07:15:39.909" v="2841" actId="26606"/>
          <ac:spMkLst>
            <pc:docMk/>
            <pc:sldMk cId="2334062066" sldId="379"/>
            <ac:spMk id="14" creationId="{C5E6CFF1-2F42-4E10-9A97-F116F46F53FE}"/>
          </ac:spMkLst>
        </pc:spChg>
        <pc:picChg chg="add del mod ord">
          <ac:chgData name="Tobias Frischholz" userId="5a51e756-f995-4c2b-a70b-6d5197f58849" providerId="ADAL" clId="{02FC506F-A9E5-5945-A06B-F41B8CA209D4}" dt="2018-10-14T07:15:39.913" v="2842" actId="26606"/>
          <ac:picMkLst>
            <pc:docMk/>
            <pc:sldMk cId="2334062066" sldId="379"/>
            <ac:picMk id="3" creationId="{046017F8-2DAE-2545-88B4-2F9A6C7F7CC5}"/>
          </ac:picMkLst>
        </pc:picChg>
        <pc:cxnChg chg="add del">
          <ac:chgData name="Tobias Frischholz" userId="5a51e756-f995-4c2b-a70b-6d5197f58849" providerId="ADAL" clId="{02FC506F-A9E5-5945-A06B-F41B8CA209D4}" dt="2018-10-14T07:15:34.628" v="2839" actId="26606"/>
          <ac:cxnSpMkLst>
            <pc:docMk/>
            <pc:sldMk cId="2334062066" sldId="379"/>
            <ac:cxnSpMk id="11" creationId="{E4A809D5-3600-46D4-A466-67F2349A54FB}"/>
          </ac:cxnSpMkLst>
        </pc:cxnChg>
        <pc:cxnChg chg="add del">
          <ac:chgData name="Tobias Frischholz" userId="5a51e756-f995-4c2b-a70b-6d5197f58849" providerId="ADAL" clId="{02FC506F-A9E5-5945-A06B-F41B8CA209D4}" dt="2018-10-14T07:15:39.909" v="2841" actId="26606"/>
          <ac:cxnSpMkLst>
            <pc:docMk/>
            <pc:sldMk cId="2334062066" sldId="379"/>
            <ac:cxnSpMk id="13" creationId="{67182200-4859-4C8D-BCBB-55B245C28BA3}"/>
          </ac:cxnSpMkLst>
        </pc:cxnChg>
        <pc:cxnChg chg="add">
          <ac:chgData name="Tobias Frischholz" userId="5a51e756-f995-4c2b-a70b-6d5197f58849" providerId="ADAL" clId="{02FC506F-A9E5-5945-A06B-F41B8CA209D4}" dt="2018-10-14T07:15:39.913" v="2842" actId="26606"/>
          <ac:cxnSpMkLst>
            <pc:docMk/>
            <pc:sldMk cId="2334062066" sldId="379"/>
            <ac:cxnSpMk id="16" creationId="{E4A809D5-3600-46D4-A466-67F2349A54FB}"/>
          </ac:cxnSpMkLst>
        </pc:cxnChg>
      </pc:sldChg>
      <pc:sldChg chg="delSp add del setBg delDesignElem">
        <pc:chgData name="Tobias Frischholz" userId="5a51e756-f995-4c2b-a70b-6d5197f58849" providerId="ADAL" clId="{02FC506F-A9E5-5945-A06B-F41B8CA209D4}" dt="2018-10-14T07:16:35.558" v="2861" actId="2696"/>
        <pc:sldMkLst>
          <pc:docMk/>
          <pc:sldMk cId="1751282205" sldId="380"/>
        </pc:sldMkLst>
        <pc:spChg chg="del">
          <ac:chgData name="Tobias Frischholz" userId="5a51e756-f995-4c2b-a70b-6d5197f58849" providerId="ADAL" clId="{02FC506F-A9E5-5945-A06B-F41B8CA209D4}" dt="2018-10-14T07:16:06.156" v="2858"/>
          <ac:spMkLst>
            <pc:docMk/>
            <pc:sldMk cId="1751282205" sldId="380"/>
            <ac:spMk id="36" creationId="{71B2258F-86CA-4D4D-8270-BC05FCDEBFB3}"/>
          </ac:spMkLst>
        </pc:spChg>
      </pc:sldChg>
      <pc:sldChg chg="addSp delSp modSp add ord">
        <pc:chgData name="Tobias Frischholz" userId="5a51e756-f995-4c2b-a70b-6d5197f58849" providerId="ADAL" clId="{02FC506F-A9E5-5945-A06B-F41B8CA209D4}" dt="2018-10-14T09:27:57.541" v="3124" actId="29295"/>
        <pc:sldMkLst>
          <pc:docMk/>
          <pc:sldMk cId="3894987141" sldId="381"/>
        </pc:sldMkLst>
        <pc:spChg chg="add mod">
          <ac:chgData name="Tobias Frischholz" userId="5a51e756-f995-4c2b-a70b-6d5197f58849" providerId="ADAL" clId="{02FC506F-A9E5-5945-A06B-F41B8CA209D4}" dt="2018-10-14T07:17:05.503" v="2905" actId="313"/>
          <ac:spMkLst>
            <pc:docMk/>
            <pc:sldMk cId="3894987141" sldId="381"/>
            <ac:spMk id="4" creationId="{1A1DDA19-710B-FC4B-BFF5-5C17A76FA954}"/>
          </ac:spMkLst>
        </pc:spChg>
        <pc:spChg chg="del">
          <ac:chgData name="Tobias Frischholz" userId="5a51e756-f995-4c2b-a70b-6d5197f58849" providerId="ADAL" clId="{02FC506F-A9E5-5945-A06B-F41B8CA209D4}" dt="2018-10-14T07:16:42.056" v="2862" actId="478"/>
          <ac:spMkLst>
            <pc:docMk/>
            <pc:sldMk cId="3894987141" sldId="381"/>
            <ac:spMk id="6" creationId="{B8D1473F-9441-D24C-98F1-93E6CEC3B652}"/>
          </ac:spMkLst>
        </pc:spChg>
        <pc:spChg chg="mod">
          <ac:chgData name="Tobias Frischholz" userId="5a51e756-f995-4c2b-a70b-6d5197f58849" providerId="ADAL" clId="{02FC506F-A9E5-5945-A06B-F41B8CA209D4}" dt="2018-10-14T07:18:11.999" v="2920" actId="20577"/>
          <ac:spMkLst>
            <pc:docMk/>
            <pc:sldMk cId="3894987141" sldId="381"/>
            <ac:spMk id="7" creationId="{43CBCBF3-7110-2D42-970C-E466C661DA14}"/>
          </ac:spMkLst>
        </pc:spChg>
        <pc:picChg chg="mod">
          <ac:chgData name="Tobias Frischholz" userId="5a51e756-f995-4c2b-a70b-6d5197f58849" providerId="ADAL" clId="{02FC506F-A9E5-5945-A06B-F41B8CA209D4}" dt="2018-10-14T09:27:57.541" v="3124" actId="29295"/>
          <ac:picMkLst>
            <pc:docMk/>
            <pc:sldMk cId="3894987141" sldId="381"/>
            <ac:picMk id="3" creationId="{71BD16C4-9039-D144-8264-8CC8331F9F30}"/>
          </ac:picMkLst>
        </pc:picChg>
      </pc:sldChg>
      <pc:sldChg chg="addSp modSp add ord">
        <pc:chgData name="Tobias Frischholz" userId="5a51e756-f995-4c2b-a70b-6d5197f58849" providerId="ADAL" clId="{02FC506F-A9E5-5945-A06B-F41B8CA209D4}" dt="2018-10-14T09:28:01.837" v="3125" actId="29295"/>
        <pc:sldMkLst>
          <pc:docMk/>
          <pc:sldMk cId="3821169673" sldId="382"/>
        </pc:sldMkLst>
        <pc:spChg chg="mod">
          <ac:chgData name="Tobias Frischholz" userId="5a51e756-f995-4c2b-a70b-6d5197f58849" providerId="ADAL" clId="{02FC506F-A9E5-5945-A06B-F41B8CA209D4}" dt="2018-10-14T07:18:41.822" v="2941" actId="20577"/>
          <ac:spMkLst>
            <pc:docMk/>
            <pc:sldMk cId="3821169673" sldId="382"/>
            <ac:spMk id="4" creationId="{1A1DDA19-710B-FC4B-BFF5-5C17A76FA954}"/>
          </ac:spMkLst>
        </pc:spChg>
        <pc:spChg chg="mod">
          <ac:chgData name="Tobias Frischholz" userId="5a51e756-f995-4c2b-a70b-6d5197f58849" providerId="ADAL" clId="{02FC506F-A9E5-5945-A06B-F41B8CA209D4}" dt="2018-10-14T07:20:21.355" v="3036" actId="27636"/>
          <ac:spMkLst>
            <pc:docMk/>
            <pc:sldMk cId="3821169673" sldId="382"/>
            <ac:spMk id="7" creationId="{43CBCBF3-7110-2D42-970C-E466C661DA14}"/>
          </ac:spMkLst>
        </pc:spChg>
        <pc:picChg chg="mod">
          <ac:chgData name="Tobias Frischholz" userId="5a51e756-f995-4c2b-a70b-6d5197f58849" providerId="ADAL" clId="{02FC506F-A9E5-5945-A06B-F41B8CA209D4}" dt="2018-10-14T09:28:01.837" v="3125" actId="29295"/>
          <ac:picMkLst>
            <pc:docMk/>
            <pc:sldMk cId="3821169673" sldId="382"/>
            <ac:picMk id="3" creationId="{71BD16C4-9039-D144-8264-8CC8331F9F30}"/>
          </ac:picMkLst>
        </pc:picChg>
        <pc:picChg chg="add mod">
          <ac:chgData name="Tobias Frischholz" userId="5a51e756-f995-4c2b-a70b-6d5197f58849" providerId="ADAL" clId="{02FC506F-A9E5-5945-A06B-F41B8CA209D4}" dt="2018-10-14T07:20:11.752" v="3032" actId="1076"/>
          <ac:picMkLst>
            <pc:docMk/>
            <pc:sldMk cId="3821169673" sldId="382"/>
            <ac:picMk id="8" creationId="{43B94561-A718-564F-98E8-EC04B7F80955}"/>
          </ac:picMkLst>
        </pc:picChg>
      </pc:sldChg>
      <pc:sldChg chg="addSp delSp modSp add">
        <pc:chgData name="Tobias Frischholz" userId="5a51e756-f995-4c2b-a70b-6d5197f58849" providerId="ADAL" clId="{02FC506F-A9E5-5945-A06B-F41B8CA209D4}" dt="2018-10-14T09:28:07.526" v="3126" actId="29295"/>
        <pc:sldMkLst>
          <pc:docMk/>
          <pc:sldMk cId="480599180" sldId="383"/>
        </pc:sldMkLst>
        <pc:spChg chg="del">
          <ac:chgData name="Tobias Frischholz" userId="5a51e756-f995-4c2b-a70b-6d5197f58849" providerId="ADAL" clId="{02FC506F-A9E5-5945-A06B-F41B8CA209D4}" dt="2018-10-14T07:20:36.098" v="3040" actId="478"/>
          <ac:spMkLst>
            <pc:docMk/>
            <pc:sldMk cId="480599180" sldId="383"/>
            <ac:spMk id="4" creationId="{1A1DDA19-710B-FC4B-BFF5-5C17A76FA954}"/>
          </ac:spMkLst>
        </pc:spChg>
        <pc:spChg chg="add del mod">
          <ac:chgData name="Tobias Frischholz" userId="5a51e756-f995-4c2b-a70b-6d5197f58849" providerId="ADAL" clId="{02FC506F-A9E5-5945-A06B-F41B8CA209D4}" dt="2018-10-14T07:20:44.887" v="3043" actId="478"/>
          <ac:spMkLst>
            <pc:docMk/>
            <pc:sldMk cId="480599180" sldId="383"/>
            <ac:spMk id="5" creationId="{3E7BF091-9B8C-604E-A85C-55B84B86A1B5}"/>
          </ac:spMkLst>
        </pc:spChg>
        <pc:spChg chg="del">
          <ac:chgData name="Tobias Frischholz" userId="5a51e756-f995-4c2b-a70b-6d5197f58849" providerId="ADAL" clId="{02FC506F-A9E5-5945-A06B-F41B8CA209D4}" dt="2018-10-14T07:20:39.842" v="3041" actId="478"/>
          <ac:spMkLst>
            <pc:docMk/>
            <pc:sldMk cId="480599180" sldId="383"/>
            <ac:spMk id="7" creationId="{43CBCBF3-7110-2D42-970C-E466C661DA14}"/>
          </ac:spMkLst>
        </pc:spChg>
        <pc:spChg chg="add del mod">
          <ac:chgData name="Tobias Frischholz" userId="5a51e756-f995-4c2b-a70b-6d5197f58849" providerId="ADAL" clId="{02FC506F-A9E5-5945-A06B-F41B8CA209D4}" dt="2018-10-14T07:20:43.624" v="3042" actId="478"/>
          <ac:spMkLst>
            <pc:docMk/>
            <pc:sldMk cId="480599180" sldId="383"/>
            <ac:spMk id="9" creationId="{3283BB68-ABAB-C14E-B84D-3BD89C5506EC}"/>
          </ac:spMkLst>
        </pc:spChg>
        <pc:spChg chg="add mod">
          <ac:chgData name="Tobias Frischholz" userId="5a51e756-f995-4c2b-a70b-6d5197f58849" providerId="ADAL" clId="{02FC506F-A9E5-5945-A06B-F41B8CA209D4}" dt="2018-10-14T07:21:09.033" v="3050" actId="1076"/>
          <ac:spMkLst>
            <pc:docMk/>
            <pc:sldMk cId="480599180" sldId="383"/>
            <ac:spMk id="12" creationId="{5E79B61D-9907-E648-BFEE-5E06838EC9E1}"/>
          </ac:spMkLst>
        </pc:spChg>
        <pc:picChg chg="mod">
          <ac:chgData name="Tobias Frischholz" userId="5a51e756-f995-4c2b-a70b-6d5197f58849" providerId="ADAL" clId="{02FC506F-A9E5-5945-A06B-F41B8CA209D4}" dt="2018-10-14T09:28:07.526" v="3126" actId="29295"/>
          <ac:picMkLst>
            <pc:docMk/>
            <pc:sldMk cId="480599180" sldId="383"/>
            <ac:picMk id="3" creationId="{71BD16C4-9039-D144-8264-8CC8331F9F30}"/>
          </ac:picMkLst>
        </pc:picChg>
        <pc:picChg chg="del">
          <ac:chgData name="Tobias Frischholz" userId="5a51e756-f995-4c2b-a70b-6d5197f58849" providerId="ADAL" clId="{02FC506F-A9E5-5945-A06B-F41B8CA209D4}" dt="2018-10-14T07:20:34.343" v="3039" actId="478"/>
          <ac:picMkLst>
            <pc:docMk/>
            <pc:sldMk cId="480599180" sldId="383"/>
            <ac:picMk id="8" creationId="{43B94561-A718-564F-98E8-EC04B7F80955}"/>
          </ac:picMkLst>
        </pc:picChg>
      </pc:sldChg>
      <pc:sldChg chg="modSp add ord">
        <pc:chgData name="Tobias Frischholz" userId="5a51e756-f995-4c2b-a70b-6d5197f58849" providerId="ADAL" clId="{02FC506F-A9E5-5945-A06B-F41B8CA209D4}" dt="2018-10-14T09:27:44.413" v="3122" actId="29295"/>
        <pc:sldMkLst>
          <pc:docMk/>
          <pc:sldMk cId="2275048309" sldId="384"/>
        </pc:sldMkLst>
        <pc:picChg chg="mod">
          <ac:chgData name="Tobias Frischholz" userId="5a51e756-f995-4c2b-a70b-6d5197f58849" providerId="ADAL" clId="{02FC506F-A9E5-5945-A06B-F41B8CA209D4}" dt="2018-10-14T09:27:44.413" v="3122" actId="29295"/>
          <ac:picMkLst>
            <pc:docMk/>
            <pc:sldMk cId="2275048309" sldId="384"/>
            <ac:picMk id="3" creationId="{71BD16C4-9039-D144-8264-8CC8331F9F30}"/>
          </ac:picMkLst>
        </pc:picChg>
      </pc:sldChg>
      <pc:sldChg chg="addSp modSp add">
        <pc:chgData name="Tobias Frischholz" userId="5a51e756-f995-4c2b-a70b-6d5197f58849" providerId="ADAL" clId="{02FC506F-A9E5-5945-A06B-F41B8CA209D4}" dt="2018-10-14T08:45:41.213" v="3086" actId="1076"/>
        <pc:sldMkLst>
          <pc:docMk/>
          <pc:sldMk cId="1610565885" sldId="385"/>
        </pc:sldMkLst>
        <pc:spChg chg="add mod">
          <ac:chgData name="Tobias Frischholz" userId="5a51e756-f995-4c2b-a70b-6d5197f58849" providerId="ADAL" clId="{02FC506F-A9E5-5945-A06B-F41B8CA209D4}" dt="2018-10-14T08:45:08.292" v="3078" actId="1076"/>
          <ac:spMkLst>
            <pc:docMk/>
            <pc:sldMk cId="1610565885" sldId="385"/>
            <ac:spMk id="3" creationId="{FE390851-A276-674C-A693-5E8366E9CA81}"/>
          </ac:spMkLst>
        </pc:spChg>
        <pc:spChg chg="add mod">
          <ac:chgData name="Tobias Frischholz" userId="5a51e756-f995-4c2b-a70b-6d5197f58849" providerId="ADAL" clId="{02FC506F-A9E5-5945-A06B-F41B8CA209D4}" dt="2018-10-14T08:45:16.092" v="3080" actId="1076"/>
          <ac:spMkLst>
            <pc:docMk/>
            <pc:sldMk cId="1610565885" sldId="385"/>
            <ac:spMk id="4" creationId="{558A1EAE-8D4D-F949-A28E-7CCBAF000269}"/>
          </ac:spMkLst>
        </pc:spChg>
        <pc:spChg chg="add mod">
          <ac:chgData name="Tobias Frischholz" userId="5a51e756-f995-4c2b-a70b-6d5197f58849" providerId="ADAL" clId="{02FC506F-A9E5-5945-A06B-F41B8CA209D4}" dt="2018-10-14T08:45:41.213" v="3086" actId="1076"/>
          <ac:spMkLst>
            <pc:docMk/>
            <pc:sldMk cId="1610565885" sldId="385"/>
            <ac:spMk id="5" creationId="{A34A00F6-BC62-5945-986B-0F36919F1AB8}"/>
          </ac:spMkLst>
        </pc:spChg>
        <pc:spChg chg="add mod">
          <ac:chgData name="Tobias Frischholz" userId="5a51e756-f995-4c2b-a70b-6d5197f58849" providerId="ADAL" clId="{02FC506F-A9E5-5945-A06B-F41B8CA209D4}" dt="2018-10-14T08:45:13.012" v="3079" actId="1076"/>
          <ac:spMkLst>
            <pc:docMk/>
            <pc:sldMk cId="1610565885" sldId="385"/>
            <ac:spMk id="6" creationId="{073B37F8-D1D1-034F-8081-A7576CD46AB4}"/>
          </ac:spMkLst>
        </pc:spChg>
        <pc:picChg chg="add mod">
          <ac:chgData name="Tobias Frischholz" userId="5a51e756-f995-4c2b-a70b-6d5197f58849" providerId="ADAL" clId="{02FC506F-A9E5-5945-A06B-F41B8CA209D4}" dt="2018-10-14T08:45:33.221" v="3085" actId="1076"/>
          <ac:picMkLst>
            <pc:docMk/>
            <pc:sldMk cId="1610565885" sldId="385"/>
            <ac:picMk id="2" creationId="{72595851-D3CA-964A-8D77-67DD46995ED3}"/>
          </ac:picMkLst>
        </pc:picChg>
      </pc:sldChg>
      <pc:sldMasterChg chg="delSldLayout">
        <pc:chgData name="Tobias Frischholz" userId="5a51e756-f995-4c2b-a70b-6d5197f58849" providerId="ADAL" clId="{02FC506F-A9E5-5945-A06B-F41B8CA209D4}" dt="2018-10-12T11:54:07.707" v="2" actId="2696"/>
        <pc:sldMasterMkLst>
          <pc:docMk/>
          <pc:sldMasterMk cId="937925351" sldId="2147483648"/>
        </pc:sldMasterMkLst>
      </pc:sldMasterChg>
    </pc:docChg>
  </pc:docChgLst>
  <pc:docChgLst>
    <pc:chgData name="Tobias Frischholz" userId="5a51e756-f995-4c2b-a70b-6d5197f58849" providerId="ADAL" clId="{8C7212F1-D125-41A1-83C6-3FE3DBCED6E1}"/>
    <pc:docChg chg="undo custSel mod addSld delSld modSld sldOrd">
      <pc:chgData name="Tobias Frischholz" userId="5a51e756-f995-4c2b-a70b-6d5197f58849" providerId="ADAL" clId="{8C7212F1-D125-41A1-83C6-3FE3DBCED6E1}" dt="2018-10-12T10:42:10.223" v="1392"/>
      <pc:docMkLst>
        <pc:docMk/>
      </pc:docMkLst>
      <pc:sldChg chg="addSp delSp modSp add">
        <pc:chgData name="Tobias Frischholz" userId="5a51e756-f995-4c2b-a70b-6d5197f58849" providerId="ADAL" clId="{8C7212F1-D125-41A1-83C6-3FE3DBCED6E1}" dt="2018-10-11T08:59:58.651" v="58" actId="122"/>
        <pc:sldMkLst>
          <pc:docMk/>
          <pc:sldMk cId="505718749" sldId="257"/>
        </pc:sldMkLst>
        <pc:spChg chg="mod">
          <ac:chgData name="Tobias Frischholz" userId="5a51e756-f995-4c2b-a70b-6d5197f58849" providerId="ADAL" clId="{8C7212F1-D125-41A1-83C6-3FE3DBCED6E1}" dt="2018-10-11T08:59:58.651" v="58" actId="122"/>
          <ac:spMkLst>
            <pc:docMk/>
            <pc:sldMk cId="505718749" sldId="257"/>
            <ac:spMk id="2" creationId="{3FBDE23D-B306-4694-A6D0-19B2D7733925}"/>
          </ac:spMkLst>
        </pc:spChg>
        <pc:spChg chg="del">
          <ac:chgData name="Tobias Frischholz" userId="5a51e756-f995-4c2b-a70b-6d5197f58849" providerId="ADAL" clId="{8C7212F1-D125-41A1-83C6-3FE3DBCED6E1}" dt="2018-10-11T08:58:58.239" v="1"/>
          <ac:spMkLst>
            <pc:docMk/>
            <pc:sldMk cId="505718749" sldId="257"/>
            <ac:spMk id="3" creationId="{5732BD42-52A5-4879-BF8D-6A529C027388}"/>
          </ac:spMkLst>
        </pc:spChg>
        <pc:spChg chg="add mod">
          <ac:chgData name="Tobias Frischholz" userId="5a51e756-f995-4c2b-a70b-6d5197f58849" providerId="ADAL" clId="{8C7212F1-D125-41A1-83C6-3FE3DBCED6E1}" dt="2018-10-11T08:59:51.476" v="57" actId="1035"/>
          <ac:spMkLst>
            <pc:docMk/>
            <pc:sldMk cId="505718749" sldId="257"/>
            <ac:spMk id="6" creationId="{893E8199-2310-4CA0-A685-E3912D953731}"/>
          </ac:spMkLst>
        </pc:spChg>
        <pc:picChg chg="add mod">
          <ac:chgData name="Tobias Frischholz" userId="5a51e756-f995-4c2b-a70b-6d5197f58849" providerId="ADAL" clId="{8C7212F1-D125-41A1-83C6-3FE3DBCED6E1}" dt="2018-10-11T08:59:20.502" v="50" actId="1076"/>
          <ac:picMkLst>
            <pc:docMk/>
            <pc:sldMk cId="505718749" sldId="257"/>
            <ac:picMk id="5" creationId="{ADE739E5-E98A-4E41-82A3-C3DCA08A9043}"/>
          </ac:picMkLst>
        </pc:picChg>
      </pc:sldChg>
      <pc:sldChg chg="delSp add">
        <pc:chgData name="Tobias Frischholz" userId="5a51e756-f995-4c2b-a70b-6d5197f58849" providerId="ADAL" clId="{8C7212F1-D125-41A1-83C6-3FE3DBCED6E1}" dt="2018-10-11T09:00:04.574" v="60" actId="478"/>
        <pc:sldMkLst>
          <pc:docMk/>
          <pc:sldMk cId="3715691777" sldId="258"/>
        </pc:sldMkLst>
        <pc:spChg chg="del">
          <ac:chgData name="Tobias Frischholz" userId="5a51e756-f995-4c2b-a70b-6d5197f58849" providerId="ADAL" clId="{8C7212F1-D125-41A1-83C6-3FE3DBCED6E1}" dt="2018-10-11T09:00:04.574" v="60" actId="478"/>
          <ac:spMkLst>
            <pc:docMk/>
            <pc:sldMk cId="3715691777" sldId="258"/>
            <ac:spMk id="6" creationId="{893E8199-2310-4CA0-A685-E3912D953731}"/>
          </ac:spMkLst>
        </pc:spChg>
      </pc:sldChg>
      <pc:sldChg chg="addSp delSp modSp add mod setBg setClrOvrMap">
        <pc:chgData name="Tobias Frischholz" userId="5a51e756-f995-4c2b-a70b-6d5197f58849" providerId="ADAL" clId="{8C7212F1-D125-41A1-83C6-3FE3DBCED6E1}" dt="2018-10-11T09:05:13.902" v="177" actId="478"/>
        <pc:sldMkLst>
          <pc:docMk/>
          <pc:sldMk cId="1517569164" sldId="259"/>
        </pc:sldMkLst>
        <pc:spChg chg="mod">
          <ac:chgData name="Tobias Frischholz" userId="5a51e756-f995-4c2b-a70b-6d5197f58849" providerId="ADAL" clId="{8C7212F1-D125-41A1-83C6-3FE3DBCED6E1}" dt="2018-10-11T09:04:39.775" v="173" actId="26606"/>
          <ac:spMkLst>
            <pc:docMk/>
            <pc:sldMk cId="1517569164" sldId="259"/>
            <ac:spMk id="2" creationId="{52EBD82B-4721-4C2B-862D-6AD65226AE7B}"/>
          </ac:spMkLst>
        </pc:spChg>
        <pc:spChg chg="del mod ord">
          <ac:chgData name="Tobias Frischholz" userId="5a51e756-f995-4c2b-a70b-6d5197f58849" providerId="ADAL" clId="{8C7212F1-D125-41A1-83C6-3FE3DBCED6E1}" dt="2018-10-11T09:05:08.667" v="176" actId="478"/>
          <ac:spMkLst>
            <pc:docMk/>
            <pc:sldMk cId="1517569164" sldId="259"/>
            <ac:spMk id="3" creationId="{E34B745E-4C96-4C36-9BAD-9F27F00B4911}"/>
          </ac:spMkLst>
        </pc:spChg>
        <pc:spChg chg="add del">
          <ac:chgData name="Tobias Frischholz" userId="5a51e756-f995-4c2b-a70b-6d5197f58849" providerId="ADAL" clId="{8C7212F1-D125-41A1-83C6-3FE3DBCED6E1}" dt="2018-10-11T09:04:39.775" v="172" actId="26606"/>
          <ac:spMkLst>
            <pc:docMk/>
            <pc:sldMk cId="1517569164" sldId="259"/>
            <ac:spMk id="7" creationId="{0953DB5D-0A37-4498-852C-604ADD855212}"/>
          </ac:spMkLst>
        </pc:spChg>
        <pc:spChg chg="add del">
          <ac:chgData name="Tobias Frischholz" userId="5a51e756-f995-4c2b-a70b-6d5197f58849" providerId="ADAL" clId="{8C7212F1-D125-41A1-83C6-3FE3DBCED6E1}" dt="2018-10-11T09:04:39.775" v="172" actId="26606"/>
          <ac:spMkLst>
            <pc:docMk/>
            <pc:sldMk cId="1517569164" sldId="259"/>
            <ac:spMk id="8" creationId="{52B46D5E-7F74-4741-9FF9-3E105C9570B9}"/>
          </ac:spMkLst>
        </pc:spChg>
        <pc:spChg chg="add del">
          <ac:chgData name="Tobias Frischholz" userId="5a51e756-f995-4c2b-a70b-6d5197f58849" providerId="ADAL" clId="{8C7212F1-D125-41A1-83C6-3FE3DBCED6E1}" dt="2018-10-11T09:04:39.775" v="172" actId="26606"/>
          <ac:spMkLst>
            <pc:docMk/>
            <pc:sldMk cId="1517569164" sldId="259"/>
            <ac:spMk id="9" creationId="{B97A76A2-B7F2-4D75-AB9E-71FB748825F4}"/>
          </ac:spMkLst>
        </pc:spChg>
        <pc:spChg chg="add del">
          <ac:chgData name="Tobias Frischholz" userId="5a51e756-f995-4c2b-a70b-6d5197f58849" providerId="ADAL" clId="{8C7212F1-D125-41A1-83C6-3FE3DBCED6E1}" dt="2018-10-11T09:04:33.305" v="166" actId="26606"/>
          <ac:spMkLst>
            <pc:docMk/>
            <pc:sldMk cId="1517569164" sldId="259"/>
            <ac:spMk id="10" creationId="{867D4867-5BA7-4462-B2F6-A23F4A622AA7}"/>
          </ac:spMkLst>
        </pc:spChg>
        <pc:spChg chg="add del mod">
          <ac:chgData name="Tobias Frischholz" userId="5a51e756-f995-4c2b-a70b-6d5197f58849" providerId="ADAL" clId="{8C7212F1-D125-41A1-83C6-3FE3DBCED6E1}" dt="2018-10-11T09:05:13.902" v="177" actId="478"/>
          <ac:spMkLst>
            <pc:docMk/>
            <pc:sldMk cId="1517569164" sldId="259"/>
            <ac:spMk id="11" creationId="{BE7B0D0F-1C9B-4D36-B23F-0EC9CBBB2F42}"/>
          </ac:spMkLst>
        </pc:spChg>
        <pc:spChg chg="add del">
          <ac:chgData name="Tobias Frischholz" userId="5a51e756-f995-4c2b-a70b-6d5197f58849" providerId="ADAL" clId="{8C7212F1-D125-41A1-83C6-3FE3DBCED6E1}" dt="2018-10-11T09:04:35.180" v="168" actId="26606"/>
          <ac:spMkLst>
            <pc:docMk/>
            <pc:sldMk cId="1517569164" sldId="259"/>
            <ac:spMk id="13" creationId="{F56F5174-31D9-4DBB-AAB7-A1FD7BDB1352}"/>
          </ac:spMkLst>
        </pc:spChg>
        <pc:spChg chg="add del">
          <ac:chgData name="Tobias Frischholz" userId="5a51e756-f995-4c2b-a70b-6d5197f58849" providerId="ADAL" clId="{8C7212F1-D125-41A1-83C6-3FE3DBCED6E1}" dt="2018-10-11T09:04:35.180" v="168" actId="26606"/>
          <ac:spMkLst>
            <pc:docMk/>
            <pc:sldMk cId="1517569164" sldId="259"/>
            <ac:spMk id="14" creationId="{F9A95BEE-6BB1-4A28-A8E6-A34B2E42EF87}"/>
          </ac:spMkLst>
        </pc:spChg>
        <pc:picChg chg="add del mod">
          <ac:chgData name="Tobias Frischholz" userId="5a51e756-f995-4c2b-a70b-6d5197f58849" providerId="ADAL" clId="{8C7212F1-D125-41A1-83C6-3FE3DBCED6E1}" dt="2018-10-11T09:04:42.915" v="174"/>
          <ac:picMkLst>
            <pc:docMk/>
            <pc:sldMk cId="1517569164" sldId="259"/>
            <ac:picMk id="5" creationId="{4E56AE2D-632C-4F08-9A46-8FB866C0F104}"/>
          </ac:picMkLst>
        </pc:picChg>
        <pc:picChg chg="add del">
          <ac:chgData name="Tobias Frischholz" userId="5a51e756-f995-4c2b-a70b-6d5197f58849" providerId="ADAL" clId="{8C7212F1-D125-41A1-83C6-3FE3DBCED6E1}" dt="2018-10-11T09:04:35.180" v="168" actId="26606"/>
          <ac:picMkLst>
            <pc:docMk/>
            <pc:sldMk cId="1517569164" sldId="259"/>
            <ac:picMk id="12" creationId="{AE113210-7872-481A-ADE6-3A05CCAF5EB2}"/>
          </ac:picMkLst>
        </pc:picChg>
      </pc:sldChg>
      <pc:sldChg chg="add">
        <pc:chgData name="Tobias Frischholz" userId="5a51e756-f995-4c2b-a70b-6d5197f58849" providerId="ADAL" clId="{8C7212F1-D125-41A1-83C6-3FE3DBCED6E1}" dt="2018-10-11T09:05:00.044" v="175"/>
        <pc:sldMkLst>
          <pc:docMk/>
          <pc:sldMk cId="1095152355" sldId="260"/>
        </pc:sldMkLst>
      </pc:sldChg>
      <pc:sldChg chg="addSp modSp add">
        <pc:chgData name="Tobias Frischholz" userId="5a51e756-f995-4c2b-a70b-6d5197f58849" providerId="ADAL" clId="{8C7212F1-D125-41A1-83C6-3FE3DBCED6E1}" dt="2018-10-11T09:05:33.536" v="185" actId="1076"/>
        <pc:sldMkLst>
          <pc:docMk/>
          <pc:sldMk cId="812361276" sldId="261"/>
        </pc:sldMkLst>
        <pc:picChg chg="add mod">
          <ac:chgData name="Tobias Frischholz" userId="5a51e756-f995-4c2b-a70b-6d5197f58849" providerId="ADAL" clId="{8C7212F1-D125-41A1-83C6-3FE3DBCED6E1}" dt="2018-10-11T09:05:33.536" v="185" actId="1076"/>
          <ac:picMkLst>
            <pc:docMk/>
            <pc:sldMk cId="812361276" sldId="261"/>
            <ac:picMk id="5" creationId="{E8D05C3F-D2E8-41A2-B91F-A76F76FD12CB}"/>
          </ac:picMkLst>
        </pc:picChg>
      </pc:sldChg>
      <pc:sldChg chg="addSp delSp modSp add">
        <pc:chgData name="Tobias Frischholz" userId="5a51e756-f995-4c2b-a70b-6d5197f58849" providerId="ADAL" clId="{8C7212F1-D125-41A1-83C6-3FE3DBCED6E1}" dt="2018-10-11T09:07:19.871" v="226" actId="478"/>
        <pc:sldMkLst>
          <pc:docMk/>
          <pc:sldMk cId="221125929" sldId="262"/>
        </pc:sldMkLst>
        <pc:spChg chg="mod">
          <ac:chgData name="Tobias Frischholz" userId="5a51e756-f995-4c2b-a70b-6d5197f58849" providerId="ADAL" clId="{8C7212F1-D125-41A1-83C6-3FE3DBCED6E1}" dt="2018-10-11T09:06:34.614" v="223" actId="20577"/>
          <ac:spMkLst>
            <pc:docMk/>
            <pc:sldMk cId="221125929" sldId="262"/>
            <ac:spMk id="2" creationId="{8CE0905A-8732-4E5B-A556-D9C6768A6C43}"/>
          </ac:spMkLst>
        </pc:spChg>
        <pc:spChg chg="del">
          <ac:chgData name="Tobias Frischholz" userId="5a51e756-f995-4c2b-a70b-6d5197f58849" providerId="ADAL" clId="{8C7212F1-D125-41A1-83C6-3FE3DBCED6E1}" dt="2018-10-11T09:06:40.505" v="224" actId="478"/>
          <ac:spMkLst>
            <pc:docMk/>
            <pc:sldMk cId="221125929" sldId="262"/>
            <ac:spMk id="3" creationId="{9B129F10-EF85-49C1-A683-D1CCB0028496}"/>
          </ac:spMkLst>
        </pc:spChg>
        <pc:picChg chg="add del">
          <ac:chgData name="Tobias Frischholz" userId="5a51e756-f995-4c2b-a70b-6d5197f58849" providerId="ADAL" clId="{8C7212F1-D125-41A1-83C6-3FE3DBCED6E1}" dt="2018-10-11T09:07:19.871" v="226" actId="478"/>
          <ac:picMkLst>
            <pc:docMk/>
            <pc:sldMk cId="221125929" sldId="262"/>
            <ac:picMk id="4" creationId="{C278FBD1-1047-42BC-90BA-2E29ACE19249}"/>
          </ac:picMkLst>
        </pc:picChg>
      </pc:sldChg>
      <pc:sldChg chg="addSp delSp modSp add mod setBg delDesignElem">
        <pc:chgData name="Tobias Frischholz" userId="5a51e756-f995-4c2b-a70b-6d5197f58849" providerId="ADAL" clId="{8C7212F1-D125-41A1-83C6-3FE3DBCED6E1}" dt="2018-10-11T09:15:20.487" v="471" actId="20577"/>
        <pc:sldMkLst>
          <pc:docMk/>
          <pc:sldMk cId="453714111" sldId="263"/>
        </pc:sldMkLst>
        <pc:spChg chg="del">
          <ac:chgData name="Tobias Frischholz" userId="5a51e756-f995-4c2b-a70b-6d5197f58849" providerId="ADAL" clId="{8C7212F1-D125-41A1-83C6-3FE3DBCED6E1}" dt="2018-10-11T09:07:28.810" v="229" actId="478"/>
          <ac:spMkLst>
            <pc:docMk/>
            <pc:sldMk cId="453714111" sldId="263"/>
            <ac:spMk id="2" creationId="{9D893D26-E4B9-4AB1-B248-99B3693C571A}"/>
          </ac:spMkLst>
        </pc:spChg>
        <pc:spChg chg="del">
          <ac:chgData name="Tobias Frischholz" userId="5a51e756-f995-4c2b-a70b-6d5197f58849" providerId="ADAL" clId="{8C7212F1-D125-41A1-83C6-3FE3DBCED6E1}" dt="2018-10-11T09:07:27.575" v="228" actId="478"/>
          <ac:spMkLst>
            <pc:docMk/>
            <pc:sldMk cId="453714111" sldId="263"/>
            <ac:spMk id="3" creationId="{59FF3FD0-52B0-4244-A1BA-E1DECF0A9580}"/>
          </ac:spMkLst>
        </pc:spChg>
        <pc:spChg chg="add del mod">
          <ac:chgData name="Tobias Frischholz" userId="5a51e756-f995-4c2b-a70b-6d5197f58849" providerId="ADAL" clId="{8C7212F1-D125-41A1-83C6-3FE3DBCED6E1}" dt="2018-10-11T09:11:13.116" v="314"/>
          <ac:spMkLst>
            <pc:docMk/>
            <pc:sldMk cId="453714111" sldId="263"/>
            <ac:spMk id="6" creationId="{C1E441D4-0CF6-4551-8A9E-448EFDCAC9EE}"/>
          </ac:spMkLst>
        </pc:spChg>
        <pc:spChg chg="add mod">
          <ac:chgData name="Tobias Frischholz" userId="5a51e756-f995-4c2b-a70b-6d5197f58849" providerId="ADAL" clId="{8C7212F1-D125-41A1-83C6-3FE3DBCED6E1}" dt="2018-10-11T09:15:20.487" v="471" actId="20577"/>
          <ac:spMkLst>
            <pc:docMk/>
            <pc:sldMk cId="453714111" sldId="263"/>
            <ac:spMk id="7" creationId="{817D9B12-EAE7-4126-BF07-1015F3C551AA}"/>
          </ac:spMkLst>
        </pc:spChg>
        <pc:spChg chg="add del mod">
          <ac:chgData name="Tobias Frischholz" userId="5a51e756-f995-4c2b-a70b-6d5197f58849" providerId="ADAL" clId="{8C7212F1-D125-41A1-83C6-3FE3DBCED6E1}" dt="2018-10-11T09:11:18.196" v="315"/>
          <ac:spMkLst>
            <pc:docMk/>
            <pc:sldMk cId="453714111" sldId="263"/>
            <ac:spMk id="8" creationId="{774A4A86-4941-4E9F-B9B6-F9BBBE6DB63E}"/>
          </ac:spMkLst>
        </pc:spChg>
        <pc:spChg chg="add del mod">
          <ac:chgData name="Tobias Frischholz" userId="5a51e756-f995-4c2b-a70b-6d5197f58849" providerId="ADAL" clId="{8C7212F1-D125-41A1-83C6-3FE3DBCED6E1}" dt="2018-10-11T09:11:25.104" v="317" actId="478"/>
          <ac:spMkLst>
            <pc:docMk/>
            <pc:sldMk cId="453714111" sldId="263"/>
            <ac:spMk id="9" creationId="{F3340F4F-1668-4101-AF28-1C636137A4E7}"/>
          </ac:spMkLst>
        </pc:spChg>
        <pc:spChg chg="add del">
          <ac:chgData name="Tobias Frischholz" userId="5a51e756-f995-4c2b-a70b-6d5197f58849" providerId="ADAL" clId="{8C7212F1-D125-41A1-83C6-3FE3DBCED6E1}" dt="2018-10-11T09:11:06.989" v="309"/>
          <ac:spMkLst>
            <pc:docMk/>
            <pc:sldMk cId="453714111" sldId="263"/>
            <ac:spMk id="10" creationId="{A9F529C3-C941-49FD-8C67-82F134F64BDB}"/>
          </ac:spMkLst>
        </pc:spChg>
        <pc:spChg chg="add del">
          <ac:chgData name="Tobias Frischholz" userId="5a51e756-f995-4c2b-a70b-6d5197f58849" providerId="ADAL" clId="{8C7212F1-D125-41A1-83C6-3FE3DBCED6E1}" dt="2018-10-11T09:11:06.989" v="309"/>
          <ac:spMkLst>
            <pc:docMk/>
            <pc:sldMk cId="453714111" sldId="263"/>
            <ac:spMk id="12" creationId="{20586029-32A0-47E5-9AEC-AE3ABA6B94D0}"/>
          </ac:spMkLst>
        </pc:spChg>
        <pc:spChg chg="add">
          <ac:chgData name="Tobias Frischholz" userId="5a51e756-f995-4c2b-a70b-6d5197f58849" providerId="ADAL" clId="{8C7212F1-D125-41A1-83C6-3FE3DBCED6E1}" dt="2018-10-11T09:11:26.667" v="318" actId="26606"/>
          <ac:spMkLst>
            <pc:docMk/>
            <pc:sldMk cId="453714111" sldId="263"/>
            <ac:spMk id="13" creationId="{823AC064-BC96-4F32-8AE1-B2FD38754823}"/>
          </ac:spMkLst>
        </pc:spChg>
        <pc:picChg chg="add del mod ord">
          <ac:chgData name="Tobias Frischholz" userId="5a51e756-f995-4c2b-a70b-6d5197f58849" providerId="ADAL" clId="{8C7212F1-D125-41A1-83C6-3FE3DBCED6E1}" dt="2018-10-11T09:12:57.259" v="357" actId="478"/>
          <ac:picMkLst>
            <pc:docMk/>
            <pc:sldMk cId="453714111" sldId="263"/>
            <ac:picMk id="4" creationId="{06C4F09E-3C34-4F31-9C6D-E3BB1704F474}"/>
          </ac:picMkLst>
        </pc:picChg>
        <pc:picChg chg="add mod ord modCrop">
          <ac:chgData name="Tobias Frischholz" userId="5a51e756-f995-4c2b-a70b-6d5197f58849" providerId="ADAL" clId="{8C7212F1-D125-41A1-83C6-3FE3DBCED6E1}" dt="2018-10-11T09:11:26.667" v="318" actId="26606"/>
          <ac:picMkLst>
            <pc:docMk/>
            <pc:sldMk cId="453714111" sldId="263"/>
            <ac:picMk id="5" creationId="{65352220-579D-4462-8B5A-13F17B427B94}"/>
          </ac:picMkLst>
        </pc:picChg>
        <pc:picChg chg="add del mod">
          <ac:chgData name="Tobias Frischholz" userId="5a51e756-f995-4c2b-a70b-6d5197f58849" providerId="ADAL" clId="{8C7212F1-D125-41A1-83C6-3FE3DBCED6E1}" dt="2018-10-11T09:12:56.837" v="356"/>
          <ac:picMkLst>
            <pc:docMk/>
            <pc:sldMk cId="453714111" sldId="263"/>
            <ac:picMk id="15" creationId="{7B3A8C5A-3B49-4589-A8B4-74ECBF0C0781}"/>
          </ac:picMkLst>
        </pc:picChg>
        <pc:cxnChg chg="add">
          <ac:chgData name="Tobias Frischholz" userId="5a51e756-f995-4c2b-a70b-6d5197f58849" providerId="ADAL" clId="{8C7212F1-D125-41A1-83C6-3FE3DBCED6E1}" dt="2018-10-11T09:11:26.667" v="318" actId="26606"/>
          <ac:cxnSpMkLst>
            <pc:docMk/>
            <pc:sldMk cId="453714111" sldId="263"/>
            <ac:cxnSpMk id="11" creationId="{DB146403-F3D6-484B-B2ED-97F9565D0370}"/>
          </ac:cxnSpMkLst>
        </pc:cxnChg>
        <pc:cxnChg chg="add del">
          <ac:chgData name="Tobias Frischholz" userId="5a51e756-f995-4c2b-a70b-6d5197f58849" providerId="ADAL" clId="{8C7212F1-D125-41A1-83C6-3FE3DBCED6E1}" dt="2018-10-11T09:11:06.989" v="309"/>
          <ac:cxnSpMkLst>
            <pc:docMk/>
            <pc:sldMk cId="453714111" sldId="263"/>
            <ac:cxnSpMk id="14" creationId="{8C730EAB-A532-4295-A302-FB4B90DB9F5E}"/>
          </ac:cxnSpMkLst>
        </pc:cxnChg>
        <pc:cxnChg chg="add">
          <ac:chgData name="Tobias Frischholz" userId="5a51e756-f995-4c2b-a70b-6d5197f58849" providerId="ADAL" clId="{8C7212F1-D125-41A1-83C6-3FE3DBCED6E1}" dt="2018-10-11T09:11:26.667" v="318" actId="26606"/>
          <ac:cxnSpMkLst>
            <pc:docMk/>
            <pc:sldMk cId="453714111" sldId="263"/>
            <ac:cxnSpMk id="16" creationId="{7E7C77BC-7138-40B1-A15B-20F57A494629}"/>
          </ac:cxnSpMkLst>
        </pc:cxnChg>
      </pc:sldChg>
      <pc:sldChg chg="addSp delSp modSp add">
        <pc:chgData name="Tobias Frischholz" userId="5a51e756-f995-4c2b-a70b-6d5197f58849" providerId="ADAL" clId="{8C7212F1-D125-41A1-83C6-3FE3DBCED6E1}" dt="2018-10-11T09:13:59.179" v="402" actId="20577"/>
        <pc:sldMkLst>
          <pc:docMk/>
          <pc:sldMk cId="2144029560" sldId="264"/>
        </pc:sldMkLst>
        <pc:spChg chg="mod">
          <ac:chgData name="Tobias Frischholz" userId="5a51e756-f995-4c2b-a70b-6d5197f58849" providerId="ADAL" clId="{8C7212F1-D125-41A1-83C6-3FE3DBCED6E1}" dt="2018-10-11T09:13:59.179" v="402" actId="20577"/>
          <ac:spMkLst>
            <pc:docMk/>
            <pc:sldMk cId="2144029560" sldId="264"/>
            <ac:spMk id="7" creationId="{817D9B12-EAE7-4126-BF07-1015F3C551AA}"/>
          </ac:spMkLst>
        </pc:spChg>
        <pc:picChg chg="add mod">
          <ac:chgData name="Tobias Frischholz" userId="5a51e756-f995-4c2b-a70b-6d5197f58849" providerId="ADAL" clId="{8C7212F1-D125-41A1-83C6-3FE3DBCED6E1}" dt="2018-10-11T09:13:34.266" v="365" actId="1076"/>
          <ac:picMkLst>
            <pc:docMk/>
            <pc:sldMk cId="2144029560" sldId="264"/>
            <ac:picMk id="2" creationId="{7A58A2C5-3EF0-42A8-A0F9-93EB35A31802}"/>
          </ac:picMkLst>
        </pc:picChg>
        <pc:picChg chg="del">
          <ac:chgData name="Tobias Frischholz" userId="5a51e756-f995-4c2b-a70b-6d5197f58849" providerId="ADAL" clId="{8C7212F1-D125-41A1-83C6-3FE3DBCED6E1}" dt="2018-10-11T09:13:14.478" v="359" actId="478"/>
          <ac:picMkLst>
            <pc:docMk/>
            <pc:sldMk cId="2144029560" sldId="264"/>
            <ac:picMk id="4" creationId="{06C4F09E-3C34-4F31-9C6D-E3BB1704F474}"/>
          </ac:picMkLst>
        </pc:picChg>
      </pc:sldChg>
      <pc:sldChg chg="addSp delSp modSp add">
        <pc:chgData name="Tobias Frischholz" userId="5a51e756-f995-4c2b-a70b-6d5197f58849" providerId="ADAL" clId="{8C7212F1-D125-41A1-83C6-3FE3DBCED6E1}" dt="2018-10-12T09:13:31.328" v="1028" actId="20577"/>
        <pc:sldMkLst>
          <pc:docMk/>
          <pc:sldMk cId="871268287" sldId="265"/>
        </pc:sldMkLst>
        <pc:spChg chg="mod">
          <ac:chgData name="Tobias Frischholz" userId="5a51e756-f995-4c2b-a70b-6d5197f58849" providerId="ADAL" clId="{8C7212F1-D125-41A1-83C6-3FE3DBCED6E1}" dt="2018-10-12T09:13:31.328" v="1028" actId="20577"/>
          <ac:spMkLst>
            <pc:docMk/>
            <pc:sldMk cId="871268287" sldId="265"/>
            <ac:spMk id="7" creationId="{817D9B12-EAE7-4126-BF07-1015F3C551AA}"/>
          </ac:spMkLst>
        </pc:spChg>
        <pc:picChg chg="del">
          <ac:chgData name="Tobias Frischholz" userId="5a51e756-f995-4c2b-a70b-6d5197f58849" providerId="ADAL" clId="{8C7212F1-D125-41A1-83C6-3FE3DBCED6E1}" dt="2018-10-11T09:15:35.212" v="472" actId="478"/>
          <ac:picMkLst>
            <pc:docMk/>
            <pc:sldMk cId="871268287" sldId="265"/>
            <ac:picMk id="2" creationId="{7A58A2C5-3EF0-42A8-A0F9-93EB35A31802}"/>
          </ac:picMkLst>
        </pc:picChg>
        <pc:picChg chg="add mod">
          <ac:chgData name="Tobias Frischholz" userId="5a51e756-f995-4c2b-a70b-6d5197f58849" providerId="ADAL" clId="{8C7212F1-D125-41A1-83C6-3FE3DBCED6E1}" dt="2018-10-11T09:15:43.513" v="476" actId="1076"/>
          <ac:picMkLst>
            <pc:docMk/>
            <pc:sldMk cId="871268287" sldId="265"/>
            <ac:picMk id="3" creationId="{F49DD298-0003-47A2-A7FE-BCD0A8EC076C}"/>
          </ac:picMkLst>
        </pc:picChg>
        <pc:picChg chg="mod modCrop">
          <ac:chgData name="Tobias Frischholz" userId="5a51e756-f995-4c2b-a70b-6d5197f58849" providerId="ADAL" clId="{8C7212F1-D125-41A1-83C6-3FE3DBCED6E1}" dt="2018-10-11T09:14:46.969" v="408" actId="1076"/>
          <ac:picMkLst>
            <pc:docMk/>
            <pc:sldMk cId="871268287" sldId="265"/>
            <ac:picMk id="5" creationId="{65352220-579D-4462-8B5A-13F17B427B94}"/>
          </ac:picMkLst>
        </pc:picChg>
      </pc:sldChg>
      <pc:sldChg chg="addSp delSp modSp add">
        <pc:chgData name="Tobias Frischholz" userId="5a51e756-f995-4c2b-a70b-6d5197f58849" providerId="ADAL" clId="{8C7212F1-D125-41A1-83C6-3FE3DBCED6E1}" dt="2018-10-11T09:19:24.706" v="559" actId="1076"/>
        <pc:sldMkLst>
          <pc:docMk/>
          <pc:sldMk cId="275845491" sldId="266"/>
        </pc:sldMkLst>
        <pc:spChg chg="mod">
          <ac:chgData name="Tobias Frischholz" userId="5a51e756-f995-4c2b-a70b-6d5197f58849" providerId="ADAL" clId="{8C7212F1-D125-41A1-83C6-3FE3DBCED6E1}" dt="2018-10-11T09:18:20.203" v="545" actId="20577"/>
          <ac:spMkLst>
            <pc:docMk/>
            <pc:sldMk cId="275845491" sldId="266"/>
            <ac:spMk id="7" creationId="{817D9B12-EAE7-4126-BF07-1015F3C551AA}"/>
          </ac:spMkLst>
        </pc:spChg>
        <pc:picChg chg="add mod modCrop">
          <ac:chgData name="Tobias Frischholz" userId="5a51e756-f995-4c2b-a70b-6d5197f58849" providerId="ADAL" clId="{8C7212F1-D125-41A1-83C6-3FE3DBCED6E1}" dt="2018-10-11T09:19:24.706" v="559" actId="1076"/>
          <ac:picMkLst>
            <pc:docMk/>
            <pc:sldMk cId="275845491" sldId="266"/>
            <ac:picMk id="2" creationId="{840427F0-5AE1-4FC1-95FA-178E7425C6B6}"/>
          </ac:picMkLst>
        </pc:picChg>
        <pc:picChg chg="del">
          <ac:chgData name="Tobias Frischholz" userId="5a51e756-f995-4c2b-a70b-6d5197f58849" providerId="ADAL" clId="{8C7212F1-D125-41A1-83C6-3FE3DBCED6E1}" dt="2018-10-11T09:18:49.126" v="547" actId="478"/>
          <ac:picMkLst>
            <pc:docMk/>
            <pc:sldMk cId="275845491" sldId="266"/>
            <ac:picMk id="3" creationId="{F49DD298-0003-47A2-A7FE-BCD0A8EC076C}"/>
          </ac:picMkLst>
        </pc:picChg>
        <pc:picChg chg="mod modCrop">
          <ac:chgData name="Tobias Frischholz" userId="5a51e756-f995-4c2b-a70b-6d5197f58849" providerId="ADAL" clId="{8C7212F1-D125-41A1-83C6-3FE3DBCED6E1}" dt="2018-10-11T09:16:22.285" v="480" actId="732"/>
          <ac:picMkLst>
            <pc:docMk/>
            <pc:sldMk cId="275845491" sldId="266"/>
            <ac:picMk id="5" creationId="{65352220-579D-4462-8B5A-13F17B427B94}"/>
          </ac:picMkLst>
        </pc:picChg>
      </pc:sldChg>
      <pc:sldChg chg="addSp delSp modSp add ord">
        <pc:chgData name="Tobias Frischholz" userId="5a51e756-f995-4c2b-a70b-6d5197f58849" providerId="ADAL" clId="{8C7212F1-D125-41A1-83C6-3FE3DBCED6E1}" dt="2018-10-12T09:14:45.961" v="1029"/>
        <pc:sldMkLst>
          <pc:docMk/>
          <pc:sldMk cId="1966362058" sldId="267"/>
        </pc:sldMkLst>
        <pc:spChg chg="del">
          <ac:chgData name="Tobias Frischholz" userId="5a51e756-f995-4c2b-a70b-6d5197f58849" providerId="ADAL" clId="{8C7212F1-D125-41A1-83C6-3FE3DBCED6E1}" dt="2018-10-11T09:20:33.774" v="615" actId="478"/>
          <ac:spMkLst>
            <pc:docMk/>
            <pc:sldMk cId="1966362058" sldId="267"/>
            <ac:spMk id="2" creationId="{B3B27661-C231-4EDE-94A2-DCCAEB44E239}"/>
          </ac:spMkLst>
        </pc:spChg>
        <pc:spChg chg="del">
          <ac:chgData name="Tobias Frischholz" userId="5a51e756-f995-4c2b-a70b-6d5197f58849" providerId="ADAL" clId="{8C7212F1-D125-41A1-83C6-3FE3DBCED6E1}" dt="2018-10-11T09:20:37.039" v="616" actId="478"/>
          <ac:spMkLst>
            <pc:docMk/>
            <pc:sldMk cId="1966362058" sldId="267"/>
            <ac:spMk id="3" creationId="{91985A25-1312-4B2E-ACFA-2F3328B574E7}"/>
          </ac:spMkLst>
        </pc:spChg>
        <pc:spChg chg="add del mod">
          <ac:chgData name="Tobias Frischholz" userId="5a51e756-f995-4c2b-a70b-6d5197f58849" providerId="ADAL" clId="{8C7212F1-D125-41A1-83C6-3FE3DBCED6E1}" dt="2018-10-12T09:14:45.961" v="1029"/>
          <ac:spMkLst>
            <pc:docMk/>
            <pc:sldMk cId="1966362058" sldId="267"/>
            <ac:spMk id="5" creationId="{3F65DCAD-EEDC-4D8E-B1CF-B8FDBCD30010}"/>
          </ac:spMkLst>
        </pc:spChg>
        <pc:spChg chg="add del mod">
          <ac:chgData name="Tobias Frischholz" userId="5a51e756-f995-4c2b-a70b-6d5197f58849" providerId="ADAL" clId="{8C7212F1-D125-41A1-83C6-3FE3DBCED6E1}" dt="2018-10-11T09:32:43.455" v="893" actId="478"/>
          <ac:spMkLst>
            <pc:docMk/>
            <pc:sldMk cId="1966362058" sldId="267"/>
            <ac:spMk id="6" creationId="{026AD3F9-7C4D-471F-9643-2EDE72AA1761}"/>
          </ac:spMkLst>
        </pc:spChg>
        <pc:picChg chg="add">
          <ac:chgData name="Tobias Frischholz" userId="5a51e756-f995-4c2b-a70b-6d5197f58849" providerId="ADAL" clId="{8C7212F1-D125-41A1-83C6-3FE3DBCED6E1}" dt="2018-10-11T09:20:37.634" v="617"/>
          <ac:picMkLst>
            <pc:docMk/>
            <pc:sldMk cId="1966362058" sldId="267"/>
            <ac:picMk id="4" creationId="{E42413AC-DE0B-4482-86F7-F6396E442BD9}"/>
          </ac:picMkLst>
        </pc:picChg>
        <pc:inkChg chg="add del">
          <ac:chgData name="Tobias Frischholz" userId="5a51e756-f995-4c2b-a70b-6d5197f58849" providerId="ADAL" clId="{8C7212F1-D125-41A1-83C6-3FE3DBCED6E1}" dt="2018-10-11T09:33:06.890" v="895"/>
          <ac:inkMkLst>
            <pc:docMk/>
            <pc:sldMk cId="1966362058" sldId="267"/>
            <ac:inkMk id="7" creationId="{10CD33BA-DB61-4AB9-8817-35D33A915400}"/>
          </ac:inkMkLst>
        </pc:inkChg>
        <pc:inkChg chg="add del">
          <ac:chgData name="Tobias Frischholz" userId="5a51e756-f995-4c2b-a70b-6d5197f58849" providerId="ADAL" clId="{8C7212F1-D125-41A1-83C6-3FE3DBCED6E1}" dt="2018-10-11T09:33:13.300" v="897"/>
          <ac:inkMkLst>
            <pc:docMk/>
            <pc:sldMk cId="1966362058" sldId="267"/>
            <ac:inkMk id="8" creationId="{7ACB5B71-E2A2-42C1-A380-A3235DDA729B}"/>
          </ac:inkMkLst>
        </pc:inkChg>
        <pc:inkChg chg="add del">
          <ac:chgData name="Tobias Frischholz" userId="5a51e756-f995-4c2b-a70b-6d5197f58849" providerId="ADAL" clId="{8C7212F1-D125-41A1-83C6-3FE3DBCED6E1}" dt="2018-10-11T09:33:30.572" v="901"/>
          <ac:inkMkLst>
            <pc:docMk/>
            <pc:sldMk cId="1966362058" sldId="267"/>
            <ac:inkMk id="9" creationId="{2B9B0AF7-B102-4DE3-B69E-1C0BD0D1F1BF}"/>
          </ac:inkMkLst>
        </pc:inkChg>
        <pc:inkChg chg="add del">
          <ac:chgData name="Tobias Frischholz" userId="5a51e756-f995-4c2b-a70b-6d5197f58849" providerId="ADAL" clId="{8C7212F1-D125-41A1-83C6-3FE3DBCED6E1}" dt="2018-10-11T09:33:30.572" v="901"/>
          <ac:inkMkLst>
            <pc:docMk/>
            <pc:sldMk cId="1966362058" sldId="267"/>
            <ac:inkMk id="10" creationId="{BE295872-053D-4617-910B-996D384A24EE}"/>
          </ac:inkMkLst>
        </pc:inkChg>
        <pc:inkChg chg="add del">
          <ac:chgData name="Tobias Frischholz" userId="5a51e756-f995-4c2b-a70b-6d5197f58849" providerId="ADAL" clId="{8C7212F1-D125-41A1-83C6-3FE3DBCED6E1}" dt="2018-10-11T09:33:30.572" v="901"/>
          <ac:inkMkLst>
            <pc:docMk/>
            <pc:sldMk cId="1966362058" sldId="267"/>
            <ac:inkMk id="11" creationId="{5D5420BF-9856-40F7-AA8F-E6E9B29F4369}"/>
          </ac:inkMkLst>
        </pc:inkChg>
        <pc:inkChg chg="add del">
          <ac:chgData name="Tobias Frischholz" userId="5a51e756-f995-4c2b-a70b-6d5197f58849" providerId="ADAL" clId="{8C7212F1-D125-41A1-83C6-3FE3DBCED6E1}" dt="2018-10-11T09:33:38.076" v="903"/>
          <ac:inkMkLst>
            <pc:docMk/>
            <pc:sldMk cId="1966362058" sldId="267"/>
            <ac:inkMk id="12" creationId="{73556197-CEEB-4AE2-82DD-E1F344619B15}"/>
          </ac:inkMkLst>
        </pc:inkChg>
        <pc:inkChg chg="add del">
          <ac:chgData name="Tobias Frischholz" userId="5a51e756-f995-4c2b-a70b-6d5197f58849" providerId="ADAL" clId="{8C7212F1-D125-41A1-83C6-3FE3DBCED6E1}" dt="2018-10-11T09:33:38.076" v="903"/>
          <ac:inkMkLst>
            <pc:docMk/>
            <pc:sldMk cId="1966362058" sldId="267"/>
            <ac:inkMk id="13" creationId="{6BDCABED-9BE5-413A-BE0A-1A935D8CCBA2}"/>
          </ac:inkMkLst>
        </pc:inkChg>
        <pc:inkChg chg="add del">
          <ac:chgData name="Tobias Frischholz" userId="5a51e756-f995-4c2b-a70b-6d5197f58849" providerId="ADAL" clId="{8C7212F1-D125-41A1-83C6-3FE3DBCED6E1}" dt="2018-10-11T09:33:41.460" v="904"/>
          <ac:inkMkLst>
            <pc:docMk/>
            <pc:sldMk cId="1966362058" sldId="267"/>
            <ac:inkMk id="14" creationId="{80D0AFEF-B79C-4330-B548-467815274265}"/>
          </ac:inkMkLst>
        </pc:inkChg>
        <pc:inkChg chg="add del">
          <ac:chgData name="Tobias Frischholz" userId="5a51e756-f995-4c2b-a70b-6d5197f58849" providerId="ADAL" clId="{8C7212F1-D125-41A1-83C6-3FE3DBCED6E1}" dt="2018-10-11T09:33:52.470" v="907"/>
          <ac:inkMkLst>
            <pc:docMk/>
            <pc:sldMk cId="1966362058" sldId="267"/>
            <ac:inkMk id="15" creationId="{7DD86283-494F-4664-8CD1-401E19CE6D5C}"/>
          </ac:inkMkLst>
        </pc:inkChg>
        <pc:inkChg chg="add del">
          <ac:chgData name="Tobias Frischholz" userId="5a51e756-f995-4c2b-a70b-6d5197f58849" providerId="ADAL" clId="{8C7212F1-D125-41A1-83C6-3FE3DBCED6E1}" dt="2018-10-11T09:33:52.470" v="907"/>
          <ac:inkMkLst>
            <pc:docMk/>
            <pc:sldMk cId="1966362058" sldId="267"/>
            <ac:inkMk id="16" creationId="{E519B96C-BF20-41DB-816F-A780A7507826}"/>
          </ac:inkMkLst>
        </pc:inkChg>
        <pc:inkChg chg="add del">
          <ac:chgData name="Tobias Frischholz" userId="5a51e756-f995-4c2b-a70b-6d5197f58849" providerId="ADAL" clId="{8C7212F1-D125-41A1-83C6-3FE3DBCED6E1}" dt="2018-10-11T09:33:58.181" v="909"/>
          <ac:inkMkLst>
            <pc:docMk/>
            <pc:sldMk cId="1966362058" sldId="267"/>
            <ac:inkMk id="17" creationId="{1E09B301-ED7D-404C-A961-AA46AE36C0B1}"/>
          </ac:inkMkLst>
        </pc:inkChg>
        <pc:inkChg chg="add del">
          <ac:chgData name="Tobias Frischholz" userId="5a51e756-f995-4c2b-a70b-6d5197f58849" providerId="ADAL" clId="{8C7212F1-D125-41A1-83C6-3FE3DBCED6E1}" dt="2018-10-11T09:33:58.181" v="909"/>
          <ac:inkMkLst>
            <pc:docMk/>
            <pc:sldMk cId="1966362058" sldId="267"/>
            <ac:inkMk id="18" creationId="{1FBA8C80-0076-43C2-B830-787DBD10D282}"/>
          </ac:inkMkLst>
        </pc:inkChg>
        <pc:inkChg chg="add del">
          <ac:chgData name="Tobias Frischholz" userId="5a51e756-f995-4c2b-a70b-6d5197f58849" providerId="ADAL" clId="{8C7212F1-D125-41A1-83C6-3FE3DBCED6E1}" dt="2018-10-11T09:34:20.368" v="915"/>
          <ac:inkMkLst>
            <pc:docMk/>
            <pc:sldMk cId="1966362058" sldId="267"/>
            <ac:inkMk id="19" creationId="{FCD9F83F-BB27-4FA3-8E7E-6E7816BAA3F6}"/>
          </ac:inkMkLst>
        </pc:inkChg>
        <pc:inkChg chg="add del">
          <ac:chgData name="Tobias Frischholz" userId="5a51e756-f995-4c2b-a70b-6d5197f58849" providerId="ADAL" clId="{8C7212F1-D125-41A1-83C6-3FE3DBCED6E1}" dt="2018-10-11T09:34:10.016" v="911"/>
          <ac:inkMkLst>
            <pc:docMk/>
            <pc:sldMk cId="1966362058" sldId="267"/>
            <ac:inkMk id="20" creationId="{ECB6922A-4BEA-4568-99FF-F7685F22C1D2}"/>
          </ac:inkMkLst>
        </pc:inkChg>
        <pc:inkChg chg="add del">
          <ac:chgData name="Tobias Frischholz" userId="5a51e756-f995-4c2b-a70b-6d5197f58849" providerId="ADAL" clId="{8C7212F1-D125-41A1-83C6-3FE3DBCED6E1}" dt="2018-10-11T09:34:15.976" v="913"/>
          <ac:inkMkLst>
            <pc:docMk/>
            <pc:sldMk cId="1966362058" sldId="267"/>
            <ac:inkMk id="21" creationId="{283122A8-FB83-4A75-B4EC-CFE4499DF3CF}"/>
          </ac:inkMkLst>
        </pc:inkChg>
        <pc:inkChg chg="add del">
          <ac:chgData name="Tobias Frischholz" userId="5a51e756-f995-4c2b-a70b-6d5197f58849" providerId="ADAL" clId="{8C7212F1-D125-41A1-83C6-3FE3DBCED6E1}" dt="2018-10-11T09:34:20.368" v="915"/>
          <ac:inkMkLst>
            <pc:docMk/>
            <pc:sldMk cId="1966362058" sldId="267"/>
            <ac:inkMk id="22" creationId="{20A1182B-16E4-4DD6-AFDB-DD536ECABA4C}"/>
          </ac:inkMkLst>
        </pc:inkChg>
        <pc:inkChg chg="add">
          <ac:chgData name="Tobias Frischholz" userId="5a51e756-f995-4c2b-a70b-6d5197f58849" providerId="ADAL" clId="{8C7212F1-D125-41A1-83C6-3FE3DBCED6E1}" dt="2018-10-11T09:34:20.368" v="915"/>
          <ac:inkMkLst>
            <pc:docMk/>
            <pc:sldMk cId="1966362058" sldId="267"/>
            <ac:inkMk id="23" creationId="{3FF5776A-FF3D-474A-8A8F-D0BF2AC64AB2}"/>
          </ac:inkMkLst>
        </pc:inkChg>
      </pc:sldChg>
      <pc:sldChg chg="addSp delSp modSp add">
        <pc:chgData name="Tobias Frischholz" userId="5a51e756-f995-4c2b-a70b-6d5197f58849" providerId="ADAL" clId="{8C7212F1-D125-41A1-83C6-3FE3DBCED6E1}" dt="2018-10-11T09:32:31.150" v="892" actId="478"/>
        <pc:sldMkLst>
          <pc:docMk/>
          <pc:sldMk cId="2300147254" sldId="268"/>
        </pc:sldMkLst>
        <pc:spChg chg="add del mod ord">
          <ac:chgData name="Tobias Frischholz" userId="5a51e756-f995-4c2b-a70b-6d5197f58849" providerId="ADAL" clId="{8C7212F1-D125-41A1-83C6-3FE3DBCED6E1}" dt="2018-10-11T09:27:43.231" v="763" actId="478"/>
          <ac:spMkLst>
            <pc:docMk/>
            <pc:sldMk cId="2300147254" sldId="268"/>
            <ac:spMk id="2" creationId="{59E9375D-7C79-441C-873B-35C2A44F99FC}"/>
          </ac:spMkLst>
        </pc:spChg>
        <pc:spChg chg="mod">
          <ac:chgData name="Tobias Frischholz" userId="5a51e756-f995-4c2b-a70b-6d5197f58849" providerId="ADAL" clId="{8C7212F1-D125-41A1-83C6-3FE3DBCED6E1}" dt="2018-10-11T09:30:29.384" v="781" actId="14100"/>
          <ac:spMkLst>
            <pc:docMk/>
            <pc:sldMk cId="2300147254" sldId="268"/>
            <ac:spMk id="5" creationId="{3F65DCAD-EEDC-4D8E-B1CF-B8FDBCD30010}"/>
          </ac:spMkLst>
        </pc:spChg>
        <pc:spChg chg="del">
          <ac:chgData name="Tobias Frischholz" userId="5a51e756-f995-4c2b-a70b-6d5197f58849" providerId="ADAL" clId="{8C7212F1-D125-41A1-83C6-3FE3DBCED6E1}" dt="2018-10-11T09:29:17.787" v="765" actId="478"/>
          <ac:spMkLst>
            <pc:docMk/>
            <pc:sldMk cId="2300147254" sldId="268"/>
            <ac:spMk id="6" creationId="{026AD3F9-7C4D-471F-9643-2EDE72AA1761}"/>
          </ac:spMkLst>
        </pc:spChg>
        <pc:spChg chg="add del mod">
          <ac:chgData name="Tobias Frischholz" userId="5a51e756-f995-4c2b-a70b-6d5197f58849" providerId="ADAL" clId="{8C7212F1-D125-41A1-83C6-3FE3DBCED6E1}" dt="2018-10-11T09:32:31.150" v="892" actId="478"/>
          <ac:spMkLst>
            <pc:docMk/>
            <pc:sldMk cId="2300147254" sldId="268"/>
            <ac:spMk id="18" creationId="{6D62A252-0ACD-4AF5-A529-24535CC2A6D3}"/>
          </ac:spMkLst>
        </pc:spChg>
        <pc:inkChg chg="add del">
          <ac:chgData name="Tobias Frischholz" userId="5a51e756-f995-4c2b-a70b-6d5197f58849" providerId="ADAL" clId="{8C7212F1-D125-41A1-83C6-3FE3DBCED6E1}" dt="2018-10-11T09:32:16.696" v="890" actId="478"/>
          <ac:inkMkLst>
            <pc:docMk/>
            <pc:sldMk cId="2300147254" sldId="268"/>
            <ac:inkMk id="3" creationId="{5397A2A8-7E00-41CB-99C4-27F090F84F22}"/>
          </ac:inkMkLst>
        </pc:inkChg>
        <pc:inkChg chg="add del">
          <ac:chgData name="Tobias Frischholz" userId="5a51e756-f995-4c2b-a70b-6d5197f58849" providerId="ADAL" clId="{8C7212F1-D125-41A1-83C6-3FE3DBCED6E1}" dt="2018-10-11T09:29:34.238" v="767"/>
          <ac:inkMkLst>
            <pc:docMk/>
            <pc:sldMk cId="2300147254" sldId="268"/>
            <ac:inkMk id="7" creationId="{D10A4472-F85E-4A88-89E4-D45B709769DC}"/>
          </ac:inkMkLst>
        </pc:inkChg>
        <pc:inkChg chg="add del">
          <ac:chgData name="Tobias Frischholz" userId="5a51e756-f995-4c2b-a70b-6d5197f58849" providerId="ADAL" clId="{8C7212F1-D125-41A1-83C6-3FE3DBCED6E1}" dt="2018-10-11T09:29:45.415" v="772"/>
          <ac:inkMkLst>
            <pc:docMk/>
            <pc:sldMk cId="2300147254" sldId="268"/>
            <ac:inkMk id="8" creationId="{3E87D28B-1FFE-471E-9B86-D7B63E872D46}"/>
          </ac:inkMkLst>
        </pc:inkChg>
        <pc:inkChg chg="add del">
          <ac:chgData name="Tobias Frischholz" userId="5a51e756-f995-4c2b-a70b-6d5197f58849" providerId="ADAL" clId="{8C7212F1-D125-41A1-83C6-3FE3DBCED6E1}" dt="2018-10-11T09:29:45.415" v="772"/>
          <ac:inkMkLst>
            <pc:docMk/>
            <pc:sldMk cId="2300147254" sldId="268"/>
            <ac:inkMk id="9" creationId="{9BD53854-AE5F-4456-A15F-9D3C15CE960D}"/>
          </ac:inkMkLst>
        </pc:inkChg>
        <pc:inkChg chg="add del">
          <ac:chgData name="Tobias Frischholz" userId="5a51e756-f995-4c2b-a70b-6d5197f58849" providerId="ADAL" clId="{8C7212F1-D125-41A1-83C6-3FE3DBCED6E1}" dt="2018-10-11T09:29:45.415" v="772"/>
          <ac:inkMkLst>
            <pc:docMk/>
            <pc:sldMk cId="2300147254" sldId="268"/>
            <ac:inkMk id="10" creationId="{64058F05-A6DD-499D-B42F-85819E842429}"/>
          </ac:inkMkLst>
        </pc:inkChg>
        <pc:inkChg chg="add del">
          <ac:chgData name="Tobias Frischholz" userId="5a51e756-f995-4c2b-a70b-6d5197f58849" providerId="ADAL" clId="{8C7212F1-D125-41A1-83C6-3FE3DBCED6E1}" dt="2018-10-11T09:29:45.415" v="772"/>
          <ac:inkMkLst>
            <pc:docMk/>
            <pc:sldMk cId="2300147254" sldId="268"/>
            <ac:inkMk id="11" creationId="{18D33AE5-6C21-4375-8D83-85F750482785}"/>
          </ac:inkMkLst>
        </pc:inkChg>
        <pc:inkChg chg="add del">
          <ac:chgData name="Tobias Frischholz" userId="5a51e756-f995-4c2b-a70b-6d5197f58849" providerId="ADAL" clId="{8C7212F1-D125-41A1-83C6-3FE3DBCED6E1}" dt="2018-10-11T09:29:48.681" v="773"/>
          <ac:inkMkLst>
            <pc:docMk/>
            <pc:sldMk cId="2300147254" sldId="268"/>
            <ac:inkMk id="12" creationId="{92597535-BAB5-4644-9905-0EB67208234A}"/>
          </ac:inkMkLst>
        </pc:inkChg>
        <pc:inkChg chg="add del">
          <ac:chgData name="Tobias Frischholz" userId="5a51e756-f995-4c2b-a70b-6d5197f58849" providerId="ADAL" clId="{8C7212F1-D125-41A1-83C6-3FE3DBCED6E1}" dt="2018-10-11T09:29:59.822" v="778"/>
          <ac:inkMkLst>
            <pc:docMk/>
            <pc:sldMk cId="2300147254" sldId="268"/>
            <ac:inkMk id="13" creationId="{7F3DEC9A-0838-48D5-8375-470E5360B830}"/>
          </ac:inkMkLst>
        </pc:inkChg>
        <pc:inkChg chg="add del">
          <ac:chgData name="Tobias Frischholz" userId="5a51e756-f995-4c2b-a70b-6d5197f58849" providerId="ADAL" clId="{8C7212F1-D125-41A1-83C6-3FE3DBCED6E1}" dt="2018-10-11T09:29:59.822" v="778"/>
          <ac:inkMkLst>
            <pc:docMk/>
            <pc:sldMk cId="2300147254" sldId="268"/>
            <ac:inkMk id="14" creationId="{C3DD8CC1-4820-4643-941A-6C145190EB94}"/>
          </ac:inkMkLst>
        </pc:inkChg>
        <pc:inkChg chg="add del">
          <ac:chgData name="Tobias Frischholz" userId="5a51e756-f995-4c2b-a70b-6d5197f58849" providerId="ADAL" clId="{8C7212F1-D125-41A1-83C6-3FE3DBCED6E1}" dt="2018-10-11T09:29:59.822" v="778"/>
          <ac:inkMkLst>
            <pc:docMk/>
            <pc:sldMk cId="2300147254" sldId="268"/>
            <ac:inkMk id="15" creationId="{1234E586-1057-4707-8B3E-B31A4B42893B}"/>
          </ac:inkMkLst>
        </pc:inkChg>
        <pc:inkChg chg="add del">
          <ac:chgData name="Tobias Frischholz" userId="5a51e756-f995-4c2b-a70b-6d5197f58849" providerId="ADAL" clId="{8C7212F1-D125-41A1-83C6-3FE3DBCED6E1}" dt="2018-10-11T09:29:59.822" v="778"/>
          <ac:inkMkLst>
            <pc:docMk/>
            <pc:sldMk cId="2300147254" sldId="268"/>
            <ac:inkMk id="16" creationId="{390314E2-5E40-4517-B0BA-AF03B29200B4}"/>
          </ac:inkMkLst>
        </pc:inkChg>
        <pc:inkChg chg="add">
          <ac:chgData name="Tobias Frischholz" userId="5a51e756-f995-4c2b-a70b-6d5197f58849" providerId="ADAL" clId="{8C7212F1-D125-41A1-83C6-3FE3DBCED6E1}" dt="2018-10-11T09:29:59.822" v="778"/>
          <ac:inkMkLst>
            <pc:docMk/>
            <pc:sldMk cId="2300147254" sldId="268"/>
            <ac:inkMk id="17" creationId="{479D736E-F239-4C86-B8C0-8541A19BC675}"/>
          </ac:inkMkLst>
        </pc:inkChg>
      </pc:sldChg>
      <pc:sldChg chg="add">
        <pc:chgData name="Tobias Frischholz" userId="5a51e756-f995-4c2b-a70b-6d5197f58849" providerId="ADAL" clId="{8C7212F1-D125-41A1-83C6-3FE3DBCED6E1}" dt="2018-10-11T09:32:09.990" v="889"/>
        <pc:sldMkLst>
          <pc:docMk/>
          <pc:sldMk cId="1265208787" sldId="269"/>
        </pc:sldMkLst>
      </pc:sldChg>
      <pc:sldChg chg="addSp delSp modSp add">
        <pc:chgData name="Tobias Frischholz" userId="5a51e756-f995-4c2b-a70b-6d5197f58849" providerId="ADAL" clId="{8C7212F1-D125-41A1-83C6-3FE3DBCED6E1}" dt="2018-10-12T09:15:00.267" v="1034"/>
        <pc:sldMkLst>
          <pc:docMk/>
          <pc:sldMk cId="3067275348" sldId="270"/>
        </pc:sldMkLst>
        <pc:spChg chg="del">
          <ac:chgData name="Tobias Frischholz" userId="5a51e756-f995-4c2b-a70b-6d5197f58849" providerId="ADAL" clId="{8C7212F1-D125-41A1-83C6-3FE3DBCED6E1}" dt="2018-10-12T09:14:50.658" v="1031"/>
          <ac:spMkLst>
            <pc:docMk/>
            <pc:sldMk cId="3067275348" sldId="270"/>
            <ac:spMk id="2" creationId="{AC83F8A8-EF57-4173-B660-F8FB1B3644A9}"/>
          </ac:spMkLst>
        </pc:spChg>
        <pc:spChg chg="del">
          <ac:chgData name="Tobias Frischholz" userId="5a51e756-f995-4c2b-a70b-6d5197f58849" providerId="ADAL" clId="{8C7212F1-D125-41A1-83C6-3FE3DBCED6E1}" dt="2018-10-12T09:14:53.211" v="1032" actId="478"/>
          <ac:spMkLst>
            <pc:docMk/>
            <pc:sldMk cId="3067275348" sldId="270"/>
            <ac:spMk id="3" creationId="{328DDD4B-7EC1-4839-8020-199E28D8140C}"/>
          </ac:spMkLst>
        </pc:spChg>
        <pc:spChg chg="add mod">
          <ac:chgData name="Tobias Frischholz" userId="5a51e756-f995-4c2b-a70b-6d5197f58849" providerId="ADAL" clId="{8C7212F1-D125-41A1-83C6-3FE3DBCED6E1}" dt="2018-10-12T09:14:50.658" v="1031"/>
          <ac:spMkLst>
            <pc:docMk/>
            <pc:sldMk cId="3067275348" sldId="270"/>
            <ac:spMk id="4" creationId="{6A00FB93-5AF2-4488-B992-FBA5D440BEE5}"/>
          </ac:spMkLst>
        </pc:spChg>
        <pc:inkChg chg="add del">
          <ac:chgData name="Tobias Frischholz" userId="5a51e756-f995-4c2b-a70b-6d5197f58849" providerId="ADAL" clId="{8C7212F1-D125-41A1-83C6-3FE3DBCED6E1}" dt="2018-10-12T09:15:00.267" v="1034"/>
          <ac:inkMkLst>
            <pc:docMk/>
            <pc:sldMk cId="3067275348" sldId="270"/>
            <ac:inkMk id="5" creationId="{36B17BC6-3D9E-4E7A-A2AA-F00FBD820386}"/>
          </ac:inkMkLst>
        </pc:inkChg>
      </pc:sldChg>
      <pc:sldChg chg="addSp delSp modSp add">
        <pc:chgData name="Tobias Frischholz" userId="5a51e756-f995-4c2b-a70b-6d5197f58849" providerId="ADAL" clId="{8C7212F1-D125-41A1-83C6-3FE3DBCED6E1}" dt="2018-10-12T09:31:55.021" v="1108" actId="20577"/>
        <pc:sldMkLst>
          <pc:docMk/>
          <pc:sldMk cId="1511199893" sldId="271"/>
        </pc:sldMkLst>
        <pc:spChg chg="mod">
          <ac:chgData name="Tobias Frischholz" userId="5a51e756-f995-4c2b-a70b-6d5197f58849" providerId="ADAL" clId="{8C7212F1-D125-41A1-83C6-3FE3DBCED6E1}" dt="2018-10-12T09:31:55.021" v="1108" actId="20577"/>
          <ac:spMkLst>
            <pc:docMk/>
            <pc:sldMk cId="1511199893" sldId="271"/>
            <ac:spMk id="7" creationId="{817D9B12-EAE7-4126-BF07-1015F3C551AA}"/>
          </ac:spMkLst>
        </pc:spChg>
        <pc:picChg chg="del">
          <ac:chgData name="Tobias Frischholz" userId="5a51e756-f995-4c2b-a70b-6d5197f58849" providerId="ADAL" clId="{8C7212F1-D125-41A1-83C6-3FE3DBCED6E1}" dt="2018-10-12T09:30:51.645" v="1036" actId="478"/>
          <ac:picMkLst>
            <pc:docMk/>
            <pc:sldMk cId="1511199893" sldId="271"/>
            <ac:picMk id="2" creationId="{840427F0-5AE1-4FC1-95FA-178E7425C6B6}"/>
          </ac:picMkLst>
        </pc:picChg>
        <pc:picChg chg="add mod">
          <ac:chgData name="Tobias Frischholz" userId="5a51e756-f995-4c2b-a70b-6d5197f58849" providerId="ADAL" clId="{8C7212F1-D125-41A1-83C6-3FE3DBCED6E1}" dt="2018-10-12T09:31:27.648" v="1044" actId="14100"/>
          <ac:picMkLst>
            <pc:docMk/>
            <pc:sldMk cId="1511199893" sldId="271"/>
            <ac:picMk id="4" creationId="{8024B20B-E931-4903-9EF9-A05490D72636}"/>
          </ac:picMkLst>
        </pc:picChg>
      </pc:sldChg>
      <pc:sldChg chg="addSp delSp modSp add mod setBg setClrOvrMap">
        <pc:chgData name="Tobias Frischholz" userId="5a51e756-f995-4c2b-a70b-6d5197f58849" providerId="ADAL" clId="{8C7212F1-D125-41A1-83C6-3FE3DBCED6E1}" dt="2018-10-12T09:33:22.869" v="1208" actId="27614"/>
        <pc:sldMkLst>
          <pc:docMk/>
          <pc:sldMk cId="3327978416" sldId="272"/>
        </pc:sldMkLst>
        <pc:spChg chg="mod ord">
          <ac:chgData name="Tobias Frischholz" userId="5a51e756-f995-4c2b-a70b-6d5197f58849" providerId="ADAL" clId="{8C7212F1-D125-41A1-83C6-3FE3DBCED6E1}" dt="2018-10-12T09:33:13.749" v="1207" actId="26606"/>
          <ac:spMkLst>
            <pc:docMk/>
            <pc:sldMk cId="3327978416" sldId="272"/>
            <ac:spMk id="2" creationId="{EB4ECD9E-DE01-4084-B324-A5444F10FF86}"/>
          </ac:spMkLst>
        </pc:spChg>
        <pc:spChg chg="del">
          <ac:chgData name="Tobias Frischholz" userId="5a51e756-f995-4c2b-a70b-6d5197f58849" providerId="ADAL" clId="{8C7212F1-D125-41A1-83C6-3FE3DBCED6E1}" dt="2018-10-12T09:32:50.516" v="1203" actId="478"/>
          <ac:spMkLst>
            <pc:docMk/>
            <pc:sldMk cId="3327978416" sldId="272"/>
            <ac:spMk id="3" creationId="{092DAE76-0E4E-4C64-A1E9-93BFBA066D04}"/>
          </ac:spMkLst>
        </pc:spChg>
        <pc:spChg chg="add del">
          <ac:chgData name="Tobias Frischholz" userId="5a51e756-f995-4c2b-a70b-6d5197f58849" providerId="ADAL" clId="{8C7212F1-D125-41A1-83C6-3FE3DBCED6E1}" dt="2018-10-12T09:33:13.740" v="1206" actId="26606"/>
          <ac:spMkLst>
            <pc:docMk/>
            <pc:sldMk cId="3327978416" sldId="272"/>
            <ac:spMk id="9" creationId="{E20EB187-900F-4AF5-813B-101456D9FD39}"/>
          </ac:spMkLst>
        </pc:spChg>
        <pc:spChg chg="add">
          <ac:chgData name="Tobias Frischholz" userId="5a51e756-f995-4c2b-a70b-6d5197f58849" providerId="ADAL" clId="{8C7212F1-D125-41A1-83C6-3FE3DBCED6E1}" dt="2018-10-12T09:33:13.749" v="1207" actId="26606"/>
          <ac:spMkLst>
            <pc:docMk/>
            <pc:sldMk cId="3327978416" sldId="272"/>
            <ac:spMk id="13" creationId="{87CC2527-562A-4F69-B487-4371E5B243E7}"/>
          </ac:spMkLst>
        </pc:spChg>
        <pc:picChg chg="add mod">
          <ac:chgData name="Tobias Frischholz" userId="5a51e756-f995-4c2b-a70b-6d5197f58849" providerId="ADAL" clId="{8C7212F1-D125-41A1-83C6-3FE3DBCED6E1}" dt="2018-10-12T09:33:22.869" v="1208" actId="27614"/>
          <ac:picMkLst>
            <pc:docMk/>
            <pc:sldMk cId="3327978416" sldId="272"/>
            <ac:picMk id="4" creationId="{7EDEE3CD-70E2-4146-8C8F-99F590571CC5}"/>
          </ac:picMkLst>
        </pc:picChg>
        <pc:cxnChg chg="add del">
          <ac:chgData name="Tobias Frischholz" userId="5a51e756-f995-4c2b-a70b-6d5197f58849" providerId="ADAL" clId="{8C7212F1-D125-41A1-83C6-3FE3DBCED6E1}" dt="2018-10-12T09:33:13.740" v="1206" actId="26606"/>
          <ac:cxnSpMkLst>
            <pc:docMk/>
            <pc:sldMk cId="3327978416" sldId="272"/>
            <ac:cxnSpMk id="11" creationId="{624D17C8-E9C2-48A4-AA36-D7048A6CCC41}"/>
          </ac:cxnSpMkLst>
        </pc:cxnChg>
        <pc:cxnChg chg="add">
          <ac:chgData name="Tobias Frischholz" userId="5a51e756-f995-4c2b-a70b-6d5197f58849" providerId="ADAL" clId="{8C7212F1-D125-41A1-83C6-3FE3DBCED6E1}" dt="2018-10-12T09:33:13.749" v="1207" actId="26606"/>
          <ac:cxnSpMkLst>
            <pc:docMk/>
            <pc:sldMk cId="3327978416" sldId="272"/>
            <ac:cxnSpMk id="14" creationId="{BCDAEC91-5BCE-4B55-9CC0-43EF94CB734B}"/>
          </ac:cxnSpMkLst>
        </pc:cxnChg>
      </pc:sldChg>
      <pc:sldChg chg="addSp delSp modSp add mod ord setBg setClrOvrMap">
        <pc:chgData name="Tobias Frischholz" userId="5a51e756-f995-4c2b-a70b-6d5197f58849" providerId="ADAL" clId="{8C7212F1-D125-41A1-83C6-3FE3DBCED6E1}" dt="2018-10-12T09:43:50.441" v="1373"/>
        <pc:sldMkLst>
          <pc:docMk/>
          <pc:sldMk cId="1980369706" sldId="273"/>
        </pc:sldMkLst>
        <pc:spChg chg="mod">
          <ac:chgData name="Tobias Frischholz" userId="5a51e756-f995-4c2b-a70b-6d5197f58849" providerId="ADAL" clId="{8C7212F1-D125-41A1-83C6-3FE3DBCED6E1}" dt="2018-10-12T09:38:29.721" v="1369" actId="26606"/>
          <ac:spMkLst>
            <pc:docMk/>
            <pc:sldMk cId="1980369706" sldId="273"/>
            <ac:spMk id="2" creationId="{400FCFE6-CC83-486F-A3D7-AFF55E23E5C8}"/>
          </ac:spMkLst>
        </pc:spChg>
        <pc:spChg chg="del">
          <ac:chgData name="Tobias Frischholz" userId="5a51e756-f995-4c2b-a70b-6d5197f58849" providerId="ADAL" clId="{8C7212F1-D125-41A1-83C6-3FE3DBCED6E1}" dt="2018-10-12T09:37:54.637" v="1366" actId="478"/>
          <ac:spMkLst>
            <pc:docMk/>
            <pc:sldMk cId="1980369706" sldId="273"/>
            <ac:spMk id="3" creationId="{5E1C1C28-0347-4245-BEAD-1D01F84F758E}"/>
          </ac:spMkLst>
        </pc:spChg>
        <pc:picChg chg="add mod ord">
          <ac:chgData name="Tobias Frischholz" userId="5a51e756-f995-4c2b-a70b-6d5197f58849" providerId="ADAL" clId="{8C7212F1-D125-41A1-83C6-3FE3DBCED6E1}" dt="2018-10-12T09:38:40.295" v="1372" actId="1076"/>
          <ac:picMkLst>
            <pc:docMk/>
            <pc:sldMk cId="1980369706" sldId="273"/>
            <ac:picMk id="4" creationId="{4BDADCAD-46CD-4E2D-AC1A-9C8B8919D2CF}"/>
          </ac:picMkLst>
        </pc:picChg>
        <pc:picChg chg="add mod">
          <ac:chgData name="Tobias Frischholz" userId="5a51e756-f995-4c2b-a70b-6d5197f58849" providerId="ADAL" clId="{8C7212F1-D125-41A1-83C6-3FE3DBCED6E1}" dt="2018-10-12T09:38:38.377" v="1371" actId="1076"/>
          <ac:picMkLst>
            <pc:docMk/>
            <pc:sldMk cId="1980369706" sldId="273"/>
            <ac:picMk id="5" creationId="{197D7328-7F1E-431C-88BC-3DB57DAE2B50}"/>
          </ac:picMkLst>
        </pc:picChg>
        <pc:cxnChg chg="add">
          <ac:chgData name="Tobias Frischholz" userId="5a51e756-f995-4c2b-a70b-6d5197f58849" providerId="ADAL" clId="{8C7212F1-D125-41A1-83C6-3FE3DBCED6E1}" dt="2018-10-12T09:38:29.721" v="1369" actId="26606"/>
          <ac:cxnSpMkLst>
            <pc:docMk/>
            <pc:sldMk cId="1980369706" sldId="273"/>
            <ac:cxnSpMk id="10" creationId="{EBAD6A72-88E8-42F7-88B9-CAF744536BE4}"/>
          </ac:cxnSpMkLst>
        </pc:cxnChg>
        <pc:cxnChg chg="add">
          <ac:chgData name="Tobias Frischholz" userId="5a51e756-f995-4c2b-a70b-6d5197f58849" providerId="ADAL" clId="{8C7212F1-D125-41A1-83C6-3FE3DBCED6E1}" dt="2018-10-12T09:38:29.721" v="1369" actId="26606"/>
          <ac:cxnSpMkLst>
            <pc:docMk/>
            <pc:sldMk cId="1980369706" sldId="273"/>
            <ac:cxnSpMk id="12" creationId="{C800968E-0A99-46C4-A9B2-6A63AC66F4B0}"/>
          </ac:cxnSpMkLst>
        </pc:cxnChg>
      </pc:sldChg>
      <pc:sldChg chg="modSp add setBg">
        <pc:chgData name="Tobias Frischholz" userId="5a51e756-f995-4c2b-a70b-6d5197f58849" providerId="ADAL" clId="{8C7212F1-D125-41A1-83C6-3FE3DBCED6E1}" dt="2018-10-12T09:52:46.165" v="1379" actId="207"/>
        <pc:sldMkLst>
          <pc:docMk/>
          <pc:sldMk cId="0" sldId="274"/>
        </pc:sldMkLst>
        <pc:spChg chg="mod">
          <ac:chgData name="Tobias Frischholz" userId="5a51e756-f995-4c2b-a70b-6d5197f58849" providerId="ADAL" clId="{8C7212F1-D125-41A1-83C6-3FE3DBCED6E1}" dt="2018-10-12T09:52:46.165" v="1379" actId="207"/>
          <ac:spMkLst>
            <pc:docMk/>
            <pc:sldMk cId="0" sldId="274"/>
            <ac:spMk id="3" creationId="{2AB9A11C-5969-D54E-B778-2D1D2DFB225B}"/>
          </ac:spMkLst>
        </pc:spChg>
      </pc:sldChg>
      <pc:sldChg chg="add del setBg">
        <pc:chgData name="Tobias Frischholz" userId="5a51e756-f995-4c2b-a70b-6d5197f58849" providerId="ADAL" clId="{8C7212F1-D125-41A1-83C6-3FE3DBCED6E1}" dt="2018-10-12T10:42:10.223" v="1392"/>
        <pc:sldMkLst>
          <pc:docMk/>
          <pc:sldMk cId="3005965966" sldId="275"/>
        </pc:sldMkLst>
      </pc:sldChg>
      <pc:sldMasterChg chg="delSldLayout">
        <pc:chgData name="Tobias Frischholz" userId="5a51e756-f995-4c2b-a70b-6d5197f58849" providerId="ADAL" clId="{8C7212F1-D125-41A1-83C6-3FE3DBCED6E1}" dt="2018-10-12T09:53:57.180" v="1384" actId="2696"/>
        <pc:sldMasterMkLst>
          <pc:docMk/>
          <pc:sldMasterMk cId="937925351" sldId="2147483648"/>
        </pc:sldMasterMkLst>
      </pc:sldMaster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8-10-11T09:29:54.773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453 1 4488 0 0,'-2'0'84'0'0,"1"0"-70"0"0,1 0 1 0 0,-1 0-1 0 0,1 0 0 0 0,-1-1 1 0 0,0 1-1 0 0,1 0 1 0 0,-1 0-1 0 0,1 0 1 0 0,-1 0-1 0 0,1 1 0 0 0,-1-1 1 0 0,1 0-1 0 0,-1 0 1 0 0,1 0-1 0 0,-1 0 0 0 0,1 0 1 0 0,-1 1-1 0 0,1-1 1 0 0,-1 0-1 0 0,1 0 0 0 0,0 1 1 0 0,-1-1-1 0 0,1 0 1 0 0,-1 1-1 0 0,1-1 1 0 0,0 1-15 0 0,-1-1 89 0 0,-12 19 363 0 0,12-16-434 0 0,-1 1-1 0 0,0-1 1 0 0,1 0 0 0 0,0 1 0 0 0,-1-1-1 0 0,1 1 1 0 0,1 0 0 0 0,-1-1 0 0 0,1 1-1 0 0,-1 0 1 0 0,1 0 0 0 0,0-1-1 0 0,0 1 1 0 0,1 2-18 0 0,-4 28 240 0 0,-7 35 24 0 0,5-29-66 0 0,-1 61 38 0 0,1 25 44 0 0,-7-26 36 0 0,5-54-205 0 0,2 0 1 0 0,1 17-112 0 0,-2 123 197 0 0,6 83 171 0 0,-9-90-120 0 0,7-152-202 0 0,1-20-32 0 0,1 0 1 0 0,0 1-1 0 0,0-1 0 0 0,1 0 1 0 0,0 1-15 0 0,1 12 30 0 0,-1 0 0 0 0,-1 1 0 0 0,-1 9-30 0 0,-1-13 27 0 0,2 0 1 0 0,0 1-1 0 0,2-1 1 0 0,2 17-28 0 0,5 47 60 0 0,-6-59-30 0 0,-2 0 0 0 0,-1 21-30 0 0,-1-19 41 0 0,2 1 0 0 0,1 4-41 0 0,3 65 131 0 0,5-36-63 0 0,-4 0-1 0 0,-2 0 1 0 0,-2 29-68 0 0,6 49 109 0 0,-4-83-82 0 0,1 11-23 0 0,5 112 72 0 0,-8-151 18 0 0,0 0 1 0 0,1 0-1 0 0,4 8-94 0 0,4 40 133 0 0,0 17 120 0 0,12 47-253 0 0,-18-108-35 0 0,0 25 35 0 0,-3-26-50 0 0,6 26 50 0 0,-1 1 12 0 0,-6-42-4 0 0,1 1 0 0 0,0-1 1 0 0,0 0-1 0 0,2 0 0 0 0,1 4-8 0 0,2 6 17 0 0,-1-1-1 0 0,-1 1 1 0 0,1 19-17 0 0,-2-12 12 0 0,2-1 1 0 0,2 6-13 0 0,38 148 10 0 0,-42-169 8 0 0,-1 1 0 0 0,-1 0 0 0 0,1 5-18 0 0,2 20 10 0 0,32 169 180 0 0,-25-124-141 0 0,-10-60-23 0 0,1 0 0 0 0,2 0 1 0 0,4 15-27 0 0,-6-25 12 0 0,0 1-1 0 0,-1-1 1 0 0,0 1 0 0 0,-1 9-12 0 0,1 19 17 0 0,2 12 81 0 0,-3 10-98 0 0,3 44 99 0 0,-3-85-72 0 0,-2 0 1 0 0,0 7-28 0 0,-2 25 20 0 0,4 18 44 0 0,7 57-64 0 0,-2 13 360 0 0,-3-105-375 0 0,-3 1 1 0 0,-1-1 0 0 0,-2 4 14 0 0,-1 51 43 0 0,-2 313 85 0 0,9-380-104 0 0,-2-22-16 0 0,0 0 0 0 0,-1-1 0 0 0,1 1 0 0 0,-1 0 0 0 0,-1 3-8 0 0,-1 24 23 0 0,1 0 0 0 0,3 23-23 0 0,0 8 18 0 0,-2-14 7 0 0,-1 4 54 0 0,3 0 1 0 0,2 5-80 0 0,-3-48 0 0 0,-1-1 0 0 0,0 0 0 0 0,-1 1 0 0 0,-1 3 0 0 0,-1 25 0 0 0,3 368 248 0 0,6-309-248 0 0,-2 7 64 0 0,2 8-64 0 0,0 58 136 0 0,4-16-72 0 0,1-3 0 0 0,-11 123 189 0 0,-5-158 395 0 0,5 58-1115 0 0,1-151 514 0 0,-1 18-30 0 0,-3-19 24 0 0,2 0-1 0 0,0 0 1 0 0,3 21-41 0 0,0 4 8 0 0,-8-10 190 0 0,6-30-166 0 0,-1-4-22 0 0,1-1 0 0 0,0 0-1 0 0,0 1 1 0 0,0-1-1 0 0,1 1 1 0 0,-1-1 0 0 0,1 0-1 0 0,0 1 1 0 0,0-1-1 0 0,1 1-9 0 0,-2-1 5 0 0,1 0 0 0 0,0 0-1 0 0,-1 0 1 0 0,1 0-1 0 0,-1 0 1 0 0,0 1 0 0 0,0-1-1 0 0,0 0 1 0 0,0 0-1 0 0,-1 0 1 0 0,0 0-5 0 0,1 9 3 0 0,0 52 565 0 0,0-76-488 0 0,0-7-64 0 0</inkml:trace>
  <inkml:trace contextRef="#ctx0" brushRef="#br0" timeOffset="1124.351">148 8496 0 0 0,'0'0'1237'0'0,"0"0"-137"0"0,0 0 99 0 0,-1 2-799 0 0,0 0-1 0 0,0-1 1 0 0,0 1 0 0 0,0 0-1 0 0,0 0 1 0 0,0 0 0 0 0,1 0 0 0 0,-1 0-1 0 0,1-1 1 0 0,0 2-400 0 0,23 9-253 0 0,-19-9 317 0 0,0-1 0 0 0,0 1 1 0 0,1-1-1 0 0,-1 0 0 0 0,0 0 0 0 0,1-1 0 0 0,0 1 1 0 0,-1-1-1 0 0,1 0 0 0 0,-1-1 0 0 0,4 1-64 0 0,29 1 81 0 0,-26-1-34 0 0,0 0 1 0 0,0-1-1 0 0,-1 0 1 0 0,1-1-1 0 0,0 0 1 0 0,4-2-48 0 0,20-2 151 0 0,0 0 0 0 0,1 3 1 0 0,0 1-1 0 0,2 2-151 0 0,-23-1 63 0 0,29 1 10 0 0,-21 0 16 0 0,1-1 1 0 0,8-2-90 0 0,-8 1 114 0 0,-18 1-83 0 0,0 0 1 0 0,0-1 0 0 0,0 0-1 0 0,0 0 1 0 0,4-1-32 0 0,12-4 125 0 0,1 2 0 0 0,8-1-125 0 0,14-3 222 0 0,-37 7-187 0 0,-1 0 1 0 0,0 1 0 0 0,0 0 0 0 0,0 0 0 0 0,0 0-1 0 0,0 1 1 0 0,0 0 0 0 0,0 0 0 0 0,0 1 0 0 0,0 0-1 0 0,4 2-35 0 0,29 6 92 0 0,3 3 166 0 0,-36-10-218 0 0,0 0 0 0 0,0-1-1 0 0,0 0 1 0 0,0-1 0 0 0,1 1-1 0 0,-1-1 1 0 0,1-1-40 0 0,-5 0 38 0 0,0 1 1 0 0,1-1-1 0 0,-1 1 0 0 0,0 0 1 0 0,0-1-1 0 0,0 1 0 0 0,0 1 1 0 0,0-1-1 0 0,0 0 0 0 0,0 1 1 0 0,0 0-1 0 0,0-1 0 0 0,-1 1 1 0 0,2 1-39 0 0,3 2 90 0 0,-6-4 2 0 0,-1-1 17 0 0,0 0 10 0 0,0 0 1 0 0,0 0 1 0 0,0 0 6 0 0,0 0 1 0 0,0 0 0 0 0,0 0 0 0 0,0-2 1 0 0,0-6 6 0 0</inkml:trace>
  <inkml:trace contextRef="#ctx0" brushRef="#br0" timeOffset="2411.002">0 8512 4720 0 0,'0'0'101'0'0,"5"9"151"0"0,22 61-102 0 0,-6-13 58 0 0,-9-24-110 0 0,1 0 0 0 0,2 0 0 0 0,3 1-98 0 0,31 64 224 0 0,-15-42 40 0 0,31 36-264 0 0,-29-46 344 0 0,35 31-344 0 0,11 10 545 0 0,-4 3 1 0 0,29 49-546 0 0,-94-123 94 0 0,-10-13-60 0 0,0 0 1 0 0,0 1-1 0 0,0-1 0 0 0,-1 1 1 0 0,0 0-1 0 0,1 0 1 0 0,-1 0-1 0 0,1 4-34 0 0,-2-6 39 0 0,0 1 0 0 0,0-1 0 0 0,1 1 0 0 0,-1-1 1 0 0,1 0-1 0 0,-1 0 0 0 0,1 0 0 0 0,0 0 0 0 0,0 0 0 0 0,0 0 0 0 0,1 1-39 0 0,3 2 161 0 0,-6-4-117 0 0,0-1 0 0 0,1 1 0 0 0,-1-1 0 0 0,0 0 0 0 0,1 1 0 0 0,-1-1 0 0 0,1 0 1 0 0,-1 0-1 0 0,1 1 0 0 0,-1-1 0 0 0,0 0 0 0 0,1 0 0 0 0,-1 0 0 0 0,1 0 0 0 0,-1 1 0 0 0,1-1 0 0 0,-1 0 0 0 0,1 0 1 0 0,-1 0-1 0 0,1 0 0 0 0,0 0 0 0 0,-1 0 0 0 0,1 0 0 0 0,-1 0 0 0 0,1 0 0 0 0,-1-1 0 0 0,1 1 0 0 0,-1 0 1 0 0,1 0-1 0 0,-1 0 0 0 0,0-1 0 0 0,1 1 0 0 0,-1 0 0 0 0,1 0 0 0 0,-1-1 0 0 0,1 1 0 0 0,-1 0 0 0 0,0-1 0 0 0,1 1 1 0 0,-1-1-1 0 0,0 1 0 0 0,1 0 0 0 0,-1-1 0 0 0,0 1 0 0 0,0-1 0 0 0,1 1 0 0 0,-1-1 0 0 0,0 1 0 0 0,0-1 1 0 0,0 0-45 0 0,8-20 848 0 0,-8 21-964 0 0,6-23 479 0 0,-2 9-327 0 0,-3 5-10 0 0,0 0 1 0 0,1 1-1 0 0,0-1 1 0 0,0 1-1 0 0,1-1 1 0 0,0 1 0 0 0,0 0-1 0 0,5-6-26 0 0,10-31 65 0 0,1-12 75 0 0,6-7-140 0 0,10-27 73 0 0,-7 21 55 0 0,25-45-128 0 0,-47 102 0 0 0,62-105 54 0 0,-41 66 17 0 0,6-5-71 0 0,19-36 57 0 0,-41 70-14 0 0,-5 10 21 0 0,0 0 0 0 0,2 0-1 0 0,-1 1 1 0 0,7-8-64 0 0,-13 19 54 0 0,1-1-1 0 0,11-11-32 0 0,-12 12 33 0 0,-1 1 10 0 0,0 0 0 0 0,0 0 0 0 0,0 0 0 0 0,0 0 0 0 0,0 0 5 0 0,0 0 22 0 0,0 0 5 0 0,0 0 0 0 0,0 0-6 0 0,-1 1-81 0 0,0-1 1 0 0,-1 1-1 0 0,1 0 0 0 0,-1 0 0 0 0,1-1 1 0 0,0 1-1 0 0,-1-1 0 0 0,1 0 1 0 0,-1 1-1 0 0,1-1 0 0 0,-1 0 0 0 0,1 0 1 0 0,-1 0-1 0 0,1 0 0 0 0,-1 0 0 0 0,0 0-9 0 0,-4 0 39 0 0,-7 8 85 0 0,12-8-121 0 0,1 1 0 0 0,-1-1 1 0 0,1 1-1 0 0,-1-1 0 0 0,0 1 0 0 0,1-1 0 0 0,-1 1 0 0 0,0-1 0 0 0,0 0 0 0 0,1 1 0 0 0,-1-1 1 0 0,0 0-1 0 0,0 0 0 0 0,1 0 0 0 0,-1 0 0 0 0,0 1 0 0 0,0-1 0 0 0,0 0 0 0 0,1 0 1 0 0,-2-1-4 0 0,-33 8 124 0 0,30-5-106 0 0,-1-1 1 0 0,1 0-1 0 0,-1 0 1 0 0,1 0-1 0 0,0 0 1 0 0,-1-1-1 0 0,1 0 1 0 0,-1 0-19 0 0,-54-12 22 0 0,49 9-18 0 0,-1 0 0 0 0,0 1 0 0 0,0 0-1 0 0,0 1 1 0 0,0 1 0 0 0,1-1 0 0 0,-12 3-4 0 0,-20 7-1097 0 0,21 0-3767 0 0</inkml:trace>
  <inkml:trace contextRef="#ctx0" brushRef="#br0" timeOffset="4242.286">26 8718 5328 0 0,'0'12'79'0'0,"0"-9"-45"0"0,0 0-1 0 0,0-1 0 0 0,0 1 1 0 0,0 0-1 0 0,0 0 0 0 0,-1-1 1 0 0,0 1-1 0 0,1-1 1 0 0,-1 1-1 0 0,0 0 0 0 0,0-1 1 0 0,0 1-1 0 0,-1-1 0 0 0,1 0-33 0 0,0 1 131 0 0,1-3 14 0 0,1 0-116 0 0,0-1 0 0 0,0 1 0 0 0,0 0 0 0 0,0 0 0 0 0,1 0 0 0 0,-1-1 0 0 0,0 1 0 0 0,0-1 0 0 0,0 1 0 0 0,0 0 0 0 0,0-1 0 0 0,0 0 0 0 0,0 1 0 0 0,-1-1 0 0 0,1 0-29 0 0,10-9 122 0 0,-1 0-1 0 0,-1-1 1 0 0,0-1-1 0 0,0 1 1 0 0,-1-2-1 0 0,-1 1 0 0 0,0-1 1 0 0,-1 0-1 0 0,4-9-121 0 0,20-48 176 0 0,-25 62-104 0 0,-4 7 7 0 0,-1 1-7 0 0,0 0 13 0 0,0 0-14 0 0,0 0 0 0 0,-3 4-37 0 0,1 0 1 0 0,-1 1-1 0 0,1-1 1 0 0,0 0 0 0 0,1 1-1 0 0,-1-1 1 0 0,1 1-1 0 0,0 0 1 0 0,0 2-35 0 0,-3 6 59 0 0,-6 36 91 0 0,5-32-81 0 0,1 1 1 0 0,1-1 0 0 0,0 11-70 0 0,-2 8 116 0 0,4-30-113 0 0,0 0-1 0 0,0 0 1 0 0,1 0-1 0 0,0 0 1 0 0,1 4-3 0 0,-1-9 9 0 0,0 0 0 0 0,0 0 1 0 0,0 0-1 0 0,0 0 0 0 0,0-1 0 0 0,0 1 1 0 0,0 0-1 0 0,1 0 0 0 0,-1 0 1 0 0,0-1-1 0 0,0 1 0 0 0,1 0 0 0 0,-1 0 1 0 0,1-1-1 0 0,-1 1 0 0 0,0 0 1 0 0,1 0-1 0 0,-1-1 0 0 0,1 1 0 0 0,0-1 1 0 0,-1 1-1 0 0,1 0 0 0 0,-1-1 1 0 0,1 1-1 0 0,0-1 0 0 0,-1 0 0 0 0,1 1 1 0 0,0-1-1 0 0,0 1 0 0 0,-1-1 1 0 0,1 0-1 0 0,0 0 0 0 0,0 1 0 0 0,0-1 1 0 0,-1 0-1 0 0,1 0 0 0 0,0 0 1 0 0,0 0-1 0 0,0 0 0 0 0,0 0 0 0 0,-1 0 1 0 0,2 0-10 0 0,3-4-10 0 0,0 1-1 0 0,-1-1 1 0 0,1 1 0 0 0,-1-1 0 0 0,0-1 0 0 0,0 1 0 0 0,0 0 0 0 0,-1-1 0 0 0,1 0-1 0 0,1-3 11 0 0,6-11 205 0 0,-1-1 0 0 0,-1 0 0 0 0,3-12-205 0 0,-4 12 167 0 0,1-1 1 0 0,1 1 0 0 0,7-10-168 0 0,-13 23 3 0 0,11-23 59 0 0,-19 77 126 0 0,0-25-159 0 0,2-9-4 0 0,0 0-1 0 0,-1-1 1 0 0,0 1 0 0 0,-4 8-25 0 0,-2 4 72 0 0,2 1-1 0 0,-1 6-71 0 0,-5 17 92 0 0,-2 26 49 0 0,15-74-133 0 0,-1 0-1 0 0,1 0 1 0 0,0-1-1 0 0,0 1 1 0 0,0 0 0 0 0,0 0-1 0 0,0 0 1 0 0,0 0-1 0 0,0 0 1 0 0,1 0-1 0 0,-1 0 1 0 0,0 0 0 0 0,0 0-1 0 0,1 0 1 0 0,-1 0-1 0 0,0 0 1 0 0,1 0 0 0 0,-1 0-1 0 0,1-1 1 0 0,0 1-1 0 0,-1 0 1 0 0,1 0 0 0 0,-1 0-1 0 0,1-1 1 0 0,0 1-1 0 0,0 0-7 0 0,0-1 5 0 0,0 0 0 0 0,-1 0 0 0 0,1 1-1 0 0,0-1 1 0 0,0 0 0 0 0,0 0 0 0 0,0 0-1 0 0,-1 0 1 0 0,1 0 0 0 0,0-1 0 0 0,0 1-1 0 0,0 0 1 0 0,-1 0 0 0 0,1 0 0 0 0,0-1-1 0 0,0 1 1 0 0,-1 0 0 0 0,1-1 0 0 0,0 1-1 0 0,-1-1 1 0 0,1 1 0 0 0,0-1 0 0 0,-1 1-1 0 0,1-1 1 0 0,0 1 0 0 0,-1-1 0 0 0,1 0-5 0 0,1-1 31 0 0,9-7 46 0 0,-1 0-1 0 0,-1-1 1 0 0,0 0 0 0 0,0 0-1 0 0,-1-1 1 0 0,0 0-1 0 0,-1-1 1 0 0,5-9-77 0 0,12-18 121 0 0,0-1 84 0 0,6-16-205 0 0,-9 15 61 0 0,15-20-61 0 0,-27 51 43 0 0,-9 10-43 0 0,0 0 1 0 0,0 0-1 0 0,0 0 0 0 0,0 0 1 0 0,0 0-1 0 0,0 0 0 0 0,0 0 0 0 0,0 0 1 0 0,0 1-1 0 0,0-1 0 0 0,0 0 1 0 0,0 0-1 0 0,0 0 0 0 0,0 0 1 0 0,0 0-1 0 0,0 0 0 0 0,0 0 1 0 0,0 0-1 0 0,0 0 0 0 0,1 0 1 0 0,-1 0-1 0 0,0 0 0 0 0,0 0 1 0 0,0 0-1 0 0,0 0 0 0 0,0 0 1 0 0,0 0-1 0 0,0 0 0 0 0,0 0 0 0 0,0 0 1 0 0,0 0-1 0 0,0 0 0 0 0,0 0 1 0 0,0 0-1 0 0,0 0 0 0 0,0 0 1 0 0,1 0-1 0 0,-1 0 0 0 0,0 0 1 0 0,0 0-1 0 0,0 0 0 0 0,0 0 1 0 0,0 0-1 0 0,0 0 0 0 0,0 0 1 0 0,0 0-1 0 0,0 0 0 0 0,0 0 1 0 0,0 0-1 0 0,0 0 0 0 0,0 0 0 0 0,0 0 1 0 0,0 0-1 0 0,0 0 0 0 0,0 0 1 0 0,0 0-1 0 0,1 0 0 0 0,-1 0 1 0 0,0 0-1 0 0,0-1 0 0 0,0 1 1 0 0,0 0-1 0 0,0 0 0 0 0,0 0 1 0 0,0 0-1 0 0,-1 9 24 0 0,-5 12 6 0 0,-48 129-30 0 0,19-69 10 0 0,28-54 84 0 0,2 0 0 0 0,0 0 0 0 0,2 1 0 0 0,1-1 0 0 0,2 12-94 0 0,-1-38-3 0 0,1-1 1 0 0,0 1 0 0 0,0 0-1 0 0,0 0 1 0 0,0-1 0 0 0,0 1-1 0 0,0 0 1 0 0,0 0 0 0 0,0-1-1 0 0,1 1 1 0 0,-1 0 0 0 0,0-1-1 0 0,0 1 1 0 0,1 0 0 0 0,-1 0-1 0 0,0-1 1 0 0,1 1 0 0 0,-1-1-1 0 0,0 1 1 0 0,1 0 0 0 0,-1-1-1 0 0,1 1 1 0 0,-1-1 0 0 0,1 1 0 0 0,0-1-1 0 0,-1 1 1 0 0,1-1 0 0 0,-1 0-1 0 0,2 1 3 0 0,-1-1 3 0 0,0 0 0 0 0,0 0 0 0 0,1 0-1 0 0,-1 0 1 0 0,0 0 0 0 0,0 0 0 0 0,1 0 0 0 0,-1-1-1 0 0,0 1 1 0 0,0 0 0 0 0,1-1 0 0 0,-1 1 0 0 0,0-1-1 0 0,0 0 1 0 0,0 1 0 0 0,0-1-3 0 0,5-3 32 0 0,0 0 0 0 0,0 0-1 0 0,-1-1 1 0 0,1 0 0 0 0,-1 0 0 0 0,0-1-32 0 0,34-46 138 0 0,-3-1 1 0 0,-3-1 0 0 0,26-56-139 0 0,-2 9 0 0 0,-56 101 0 0 0,-2 7 0 0 0,-5 10 0 0 0,-11 19 0 0 0,1 2 0 0 0,-4 20 0 0 0,-10 24 0 0 0,20-59 1 0 0,0 0 0 0 0,2 1 1 0 0,1 1-1 0 0,1-1 0 0 0,1 1 1 0 0,1 0-1 0 0,2 0 0 0 0,0 1-1 0 0,2-24 54 0 0,11 1 20 0 0,-9-4-69 0 0,0 1 1 0 0,0 0-1 0 0,-1-1 0 0 0,1 1 0 0 0,0-1 1 0 0,0 1-1 0 0,0-1 0 0 0,0 0 0 0 0,-1 0 1 0 0,1 0-1 0 0,0 0 0 0 0,-1 0 0 0 0,1 0 0 0 0,-1 0 1 0 0,1-1-1 0 0,-1 1 0 0 0,0 0 0 0 0,1-1-5 0 0,22-33 118 0 0,-11 17-52 0 0,38-65 89 0 0,-7 11-140 0 0,-30 50 3 0 0,-1-2 0 0 0,0 0 0 0 0,6-20-18 0 0,-10 21 0 0 0,2 0 0 0 0,0 1 0 0 0,5-4 0 0 0,-24 44 0 0 0,1-1 0 0 0,1 2 0 0 0,-3 11 0 0 0,-7 23 0 0 0,-50 164 0 0 0,36-128 53 0 0,-9 53-53 0 0,37-132 28 0 0,0 0-1 0 0,1 0 1 0 0,0 1 0 0 0,1-1 0 0 0,0 9-28 0 0,13-23 74 0 0,-6-3-43 0 0,-1 1-1 0 0,0-1 0 0 0,0 0 1 0 0,-1-1-1 0 0,0 0 0 0 0,0 1 1 0 0,-1-1-1 0 0,2-4-30 0 0,5-8 51 0 0,15-28 73 0 0,1-6-124 0 0,-4 5 30 0 0,3-9 27 0 0,0-7-57 0 0,-2 6-3 0 0,4-4 3 0 0,11-41 0 0 0,-35 93 0 0 0,-7 9 0 0 0,-3 6 0 0 0,6-4 0 0 0,0 0 0 0 0,-5 6 7 0 0,1 0 0 0 0,0 0 1 0 0,0 0-1 0 0,0 1 0 0 0,1-1 1 0 0,0 1-1 0 0,0 0 0 0 0,1 0 0 0 0,-2 5-7 0 0,-8 22-1 0 0,-13 22 4 0 0,3 2 1 0 0,3 0-1 0 0,-11 54-3 0 0,21-57 54 0 0,8-42-44 0 0,22-22 108 0 0,-11 0-132 0 0,-2-1 1 0 0,0 0-1 0 0,0 0 1 0 0,-1-1-1 0 0,0 0 1 0 0,-1 0-1 0 0,5-11 14 0 0,-6 13-1 0 0,27-62 151 0 0,-3-1 0 0 0,14-60-150 0 0,-30 91 64 0 0,-11 36-11 0 0,11-36 129 0 0,-1-1 0 0 0,2-20-182 0 0,-13 46-43 0 0,-4 6 34 0 0,-3 12 6 0 0,-5 10 5 0 0,11-11-2 0 0,-6 10 0 0 0,1 1 0 0 0,0-1 0 0 0,-1 8 0 0 0,1-3 0 0 0,-1-1 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8-10-11T09:29:06.385"/>
    </inkml:context>
    <inkml:brush xml:id="br0">
      <inkml:brushProperty name="width" value="0.35" units="cm"/>
      <inkml:brushProperty name="height" value="0.35" units="cm"/>
      <inkml:brushProperty name="color" value="#008C3A"/>
    </inkml:brush>
  </inkml:definitions>
  <inkml:trace contextRef="#ctx0" brushRef="#br0">10610 1140 5064 0 0,'-1'-2'389'0'0,"-29"-56"171"0"0,7 20-223 0 0,-16-23 10 0 0,7 12 17 0 0,-3 0-364 0 0,24 35 74 0 0,0 0 0 0 0,-2 1 0 0 0,1 0 1 0 0,-2 1-1 0 0,-6-5-74 0 0,3 6 101 0 0,0 1 0 0 0,0 1 0 0 0,-8-3-101 0 0,-27-13 185 0 0,-3-3 237 0 0,-2 2 0 0 0,-42-11-422 0 0,-14-7 596 0 0,44 18 303 0 0,-5 1-899 0 0,-7-1 391 0 0,-106-40-21 0 0,-2 9-1 0 0,-19 5-369 0 0,16 10 141 0 0,158 34-69 0 0,-27-9-72 0 0,29 6 75 0 0,-33-4-75 0 0,-515-104 331 0 0,350 75-209 0 0,208 40-114 0 0,-205-27 297 0 0,-37 8-305 0 0,113 10 45 0 0,-104-1 211 0 0,-5 10-256 0 0,184 3-3 0 0,-61 1 16 0 0,-236 14 105 0 0,-12 11 118 0 0,151-1-138 0 0,122-11-72 0 0,-137 21 48 0 0,10 12 29 0 0,14-2-24 0 0,-189 31 251 0 0,138-8-396 0 0,219-55 66 0 0,-68 14 0 0 0,-109 18 34 0 0,80-13 9 0 0,92-17 93 0 0,-45 18-136 0 0,57-17 55 0 0,-112 26 37 0 0,-46 14-52 0 0,-88 25 45 0 0,58-13-162 0 0,-12 24 133 0 0,143-50-40 0 0,70-25 10 0 0,-30 17-26 0 0,6-2 27 0 0,4-2-21 0 0,1 4 1 0 0,-16 13-7 0 0,-25 15-2 0 0,-58 44 76 0 0,94-67 52 0 0,-15 15-126 0 0,-4 4 0 0 0,-20 12-40 0 0,4 5 0 0 0,-29 33 40 0 0,85-67 13 0 0,2 1 0 0 0,2 2 1 0 0,-7 15-14 0 0,-7 7 24 0 0,-8 3-24 0 0,-15 18 146 0 0,-18 34-146 0 0,42-55 35 0 0,0 4 40 0 0,-25 51-75 0 0,45-64-18 0 0,2 2 0 0 0,3 0 0 0 0,-6 28 18 0 0,-3 6-10 0 0,18-46 25 0 0,2 0 1 0 0,3 0 0 0 0,-2 23-16 0 0,-8 36 17 0 0,16-72 3 0 0,0-1 1 0 0,2 0 0 0 0,2 23-21 0 0,1-41 2 0 0,-2 62 56 0 0,0 7-52 0 0,7 56-6 0 0,12-38 53 0 0,-14-78-31 0 0,1 1-1 0 0,1-1 1 0 0,1 0 0 0 0,2-1-1 0 0,0 1 1 0 0,9 13-22 0 0,-4-3 9 0 0,113 220 55 0 0,-90-186-43 0 0,19 34 22 0 0,-37-68-30 0 0,1 0 1 0 0,2-1 0 0 0,2-2 0 0 0,8 9-14 0 0,6 7 9 0 0,-3-3 100 0 0,2-1 0 0 0,2-2 1 0 0,14 9-110 0 0,-2-1-114 0 0,-2 2 114 0 0,-10-9 391 0 0,39 29-391 0 0,6-5-63 0 0,3-3 0 0 0,2-5 0 0 0,7 0 63 0 0,5 5 53 0 0,32 17 46 0 0,129 54-6 0 0,-145-80 134 0 0,91 26-227 0 0,-74-29 21 0 0,-66-24 0 0 0,1-2 1 0 0,11-1-22 0 0,552 123 202 0 0,-337-84-85 0 0,-98-20-53 0 0,-107-18-56 0 0,38 11 47 0 0,2-6 0 0 0,54 2-55 0 0,-51-11 64 0 0,15-5 10 0 0,-38 2-47 0 0,-65-9-8 0 0,1-2-1 0 0,2-2-18 0 0,279 21 128 0 0,89 8-64 0 0,-353-26-56 0 0,41 3 48 0 0,36-3-56 0 0,143-2 95 0 0,-117-4-36 0 0,295-6 67 0 0,-291-4-54 0 0,293-24 210 0 0,-316 20-370 0 0,-6 2 109 0 0,-8 1 138 0 0,-38 4-63 0 0,80-10-86 0 0,67-19-10 0 0,-94 15-1 0 0,-74 11 13 0 0,65-4 37 0 0,-63 8 19 0 0,66-15-68 0 0,25-12 56 0 0,135-30 80 0 0,-219 44-82 0 0,20 0-54 0 0,-31 7 43 0 0,0-4-1 0 0,3-3-42 0 0,164-41 128 0 0,-74 22-21 0 0,-43-1 106 0 0,15-12-213 0 0,55-12 137 0 0,-130 38-66 0 0,-24 11-10 0 0,-1-2-1 0 0,23-14-60 0 0,66-35 257 0 0,-33 19 246 0 0,-12 1-575 0 0,62-30-172 0 0,-108 56 327 0 0,-1-2 0 0 0,9-8-83 0 0,-6 4 45 0 0,-4 1 9 0 0,-1 0 0 0 0,-2-2-1 0 0,0-2 1 0 0,-2-1 0 0 0,-1 0 0 0 0,6-11-54 0 0,-17 21 48 0 0,1 1 1 0 0,0 1 0 0 0,9-6-49 0 0,26-25 94 0 0,49-51 119 0 0,-27 26-80 0 0,-42 43 16 0 0,-2-2 0 0 0,25-31-149 0 0,-40 43 33 0 0,-4 5 12 0 0,-1 0 0 0 0,0 0 0 0 0,2-6-45 0 0,8-15 68 0 0,8-19 65 0 0,36-93 176 0 0,-21 43-117 0 0,-26 66-67 0 0,-11 25-35 0 0,0-1 0 0 0,-1 1 0 0 0,-1-1 1 0 0,1-3-91 0 0,6-28 17 0 0,5-19 55 0 0,-7 18 67 0 0,-6 30-86 0 0,0 0-1 0 0,0 0 0 0 0,-2 0 0 0 0,0-1-52 0 0,5-90 312 0 0,-3 62-129 0 0,-1 0-1 0 0,-4-20-182 0 0,-2-9 140 0 0,1 14 152 0 0,-9-41-292 0 0,7 65 91 0 0,1 12-24 0 0,0 0-1 0 0,-4-6-66 0 0,-5-14 76 0 0,-39-120 152 0 0,-37-49-89 0 0,-13-4-139 0 0,-32-53 309 0 0,120 244-309 0 0,-2 1 0 0 0,-3-4 0 0 0,2 3 0 0 0,-13-25 0 0 0,6 8 0 0 0,-26-35 0 0 0,7 11 0 0 0,-57-89 0 0 0,19 36 0 0 0,70 104 0 0 0,-1 0 0 0 0,0 1 0 0 0,-12-9 0 0 0,-13-18 0 0 0,13 15 0 0 0,-2 1 0 0 0,-1 1 0 0 0,-14-10 0 0 0,-91-64 0 0 0,130 98 0 0 0,-43-32 32 0 0,-1 2 0 0 0,-50-23-32 0 0,-5 3-40 0 0,41 20-32 0 0,-1 3 0 0 0,-54-18 72 0 0,23 12-12 0 0,53 18-9 0 0,-2 2 1 0 0,-17-3 20 0 0,-24-2-9 0 0,-63-15 7 0 0,-59-3 2 0 0,-33 14-114 0 0,-37 9 114 0 0,208 14-31 0 0,0 3 0 0 0,-1 2 1 0 0,2 4-1 0 0,-1 2 0 0 0,1 3 1 0 0,-29 12 30 0 0,26-2-164 0 0,-52 27 164 0 0,110-47-11 0 0,-100 43-116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8-10-11T09:29:54.773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453 1 4488 0 0,'-2'0'84'0'0,"1"0"-70"0"0,1 0 1 0 0,-1 0-1 0 0,1 0 0 0 0,-1-1 1 0 0,0 1-1 0 0,1 0 1 0 0,-1 0-1 0 0,1 0 1 0 0,-1 0-1 0 0,1 1 0 0 0,-1-1 1 0 0,1 0-1 0 0,-1 0 1 0 0,1 0-1 0 0,-1 0 0 0 0,1 0 1 0 0,-1 1-1 0 0,1-1 1 0 0,-1 0-1 0 0,1 0 0 0 0,0 1 1 0 0,-1-1-1 0 0,1 0 1 0 0,-1 1-1 0 0,1-1 1 0 0,0 1-15 0 0,-1-1 89 0 0,-12 19 363 0 0,12-16-434 0 0,-1 1-1 0 0,0-1 1 0 0,1 0 0 0 0,0 1 0 0 0,-1-1-1 0 0,1 1 1 0 0,1 0 0 0 0,-1-1 0 0 0,1 1-1 0 0,-1 0 1 0 0,1 0 0 0 0,0-1-1 0 0,0 1 1 0 0,1 2-18 0 0,-4 28 240 0 0,-7 35 24 0 0,5-29-66 0 0,-1 61 38 0 0,1 25 44 0 0,-7-26 36 0 0,5-54-205 0 0,2 0 1 0 0,1 17-112 0 0,-2 123 197 0 0,6 83 171 0 0,-9-90-120 0 0,7-152-202 0 0,1-20-32 0 0,1 0 1 0 0,0 1-1 0 0,0-1 0 0 0,1 0 1 0 0,0 1-15 0 0,1 12 30 0 0,-1 0 0 0 0,-1 1 0 0 0,-1 9-30 0 0,-1-13 27 0 0,2 0 1 0 0,0 1-1 0 0,2-1 1 0 0,2 17-28 0 0,5 47 60 0 0,-6-59-30 0 0,-2 0 0 0 0,-1 21-30 0 0,-1-19 41 0 0,2 1 0 0 0,1 4-41 0 0,3 65 131 0 0,5-36-63 0 0,-4 0-1 0 0,-2 0 1 0 0,-2 29-68 0 0,6 49 109 0 0,-4-83-82 0 0,1 11-23 0 0,5 112 72 0 0,-8-151 18 0 0,0 0 1 0 0,1 0-1 0 0,4 8-94 0 0,4 40 133 0 0,0 17 120 0 0,12 47-253 0 0,-18-108-35 0 0,0 25 35 0 0,-3-26-50 0 0,6 26 50 0 0,-1 1 12 0 0,-6-42-4 0 0,1 1 0 0 0,0-1 1 0 0,0 0-1 0 0,2 0 0 0 0,1 4-8 0 0,2 6 17 0 0,-1-1-1 0 0,-1 1 1 0 0,1 19-17 0 0,-2-12 12 0 0,2-1 1 0 0,2 6-13 0 0,38 148 10 0 0,-42-169 8 0 0,-1 1 0 0 0,-1 0 0 0 0,1 5-18 0 0,2 20 10 0 0,32 169 180 0 0,-25-124-141 0 0,-10-60-23 0 0,1 0 0 0 0,2 0 1 0 0,4 15-27 0 0,-6-25 12 0 0,0 1-1 0 0,-1-1 1 0 0,0 1 0 0 0,-1 9-12 0 0,1 19 17 0 0,2 12 81 0 0,-3 10-98 0 0,3 44 99 0 0,-3-85-72 0 0,-2 0 1 0 0,0 7-28 0 0,-2 25 20 0 0,4 18 44 0 0,7 57-64 0 0,-2 13 360 0 0,-3-105-375 0 0,-3 1 1 0 0,-1-1 0 0 0,-2 4 14 0 0,-1 51 43 0 0,-2 313 85 0 0,9-380-104 0 0,-2-22-16 0 0,0 0 0 0 0,-1-1 0 0 0,1 1 0 0 0,-1 0 0 0 0,-1 3-8 0 0,-1 24 23 0 0,1 0 0 0 0,3 23-23 0 0,0 8 18 0 0,-2-14 7 0 0,-1 4 54 0 0,3 0 1 0 0,2 5-80 0 0,-3-48 0 0 0,-1-1 0 0 0,0 0 0 0 0,-1 1 0 0 0,-1 3 0 0 0,-1 25 0 0 0,3 368 248 0 0,6-309-248 0 0,-2 7 64 0 0,2 8-64 0 0,0 58 136 0 0,4-16-72 0 0,1-3 0 0 0,-11 123 189 0 0,-5-158 395 0 0,5 58-1115 0 0,1-151 514 0 0,-1 18-30 0 0,-3-19 24 0 0,2 0-1 0 0,0 0 1 0 0,3 21-41 0 0,0 4 8 0 0,-8-10 190 0 0,6-30-166 0 0,-1-4-22 0 0,1-1 0 0 0,0 0-1 0 0,0 1 1 0 0,0-1-1 0 0,1 1 1 0 0,-1-1 0 0 0,1 0-1 0 0,0 1 1 0 0,0-1-1 0 0,1 1-9 0 0,-2-1 5 0 0,1 0 0 0 0,0 0-1 0 0,-1 0 1 0 0,1 0-1 0 0,-1 0 1 0 0,0 1 0 0 0,0-1-1 0 0,0 0 1 0 0,0 0-1 0 0,-1 0 1 0 0,0 0-5 0 0,1 9 3 0 0,0 52 565 0 0,0-76-488 0 0,0-7-64 0 0</inkml:trace>
  <inkml:trace contextRef="#ctx0" brushRef="#br0" timeOffset="1124.351">148 8496 0 0 0,'0'0'1237'0'0,"0"0"-137"0"0,0 0 99 0 0,-1 2-799 0 0,0 0-1 0 0,0-1 1 0 0,0 1 0 0 0,0 0-1 0 0,0 0 1 0 0,0 0 0 0 0,1 0 0 0 0,-1 0-1 0 0,1-1 1 0 0,0 2-400 0 0,23 9-253 0 0,-19-9 317 0 0,0-1 0 0 0,0 1 1 0 0,1-1-1 0 0,-1 0 0 0 0,0 0 0 0 0,1-1 0 0 0,0 1 1 0 0,-1-1-1 0 0,1 0 0 0 0,-1-1 0 0 0,4 1-64 0 0,29 1 81 0 0,-26-1-34 0 0,0 0 1 0 0,0-1-1 0 0,-1 0 1 0 0,1-1-1 0 0,0 0 1 0 0,4-2-48 0 0,20-2 151 0 0,0 0 0 0 0,1 3 1 0 0,0 1-1 0 0,2 2-151 0 0,-23-1 63 0 0,29 1 10 0 0,-21 0 16 0 0,1-1 1 0 0,8-2-90 0 0,-8 1 114 0 0,-18 1-83 0 0,0 0 1 0 0,0-1 0 0 0,0 0-1 0 0,0 0 1 0 0,4-1-32 0 0,12-4 125 0 0,1 2 0 0 0,8-1-125 0 0,14-3 222 0 0,-37 7-187 0 0,-1 0 1 0 0,0 1 0 0 0,0 0 0 0 0,0 0 0 0 0,0 0-1 0 0,0 1 1 0 0,0 0 0 0 0,0 0 0 0 0,0 1 0 0 0,0 0-1 0 0,4 2-35 0 0,29 6 92 0 0,3 3 166 0 0,-36-10-218 0 0,0 0 0 0 0,0-1-1 0 0,0 0 1 0 0,0-1 0 0 0,1 1-1 0 0,-1-1 1 0 0,1-1-40 0 0,-5 0 38 0 0,0 1 1 0 0,1-1-1 0 0,-1 1 0 0 0,0 0 1 0 0,0-1-1 0 0,0 1 0 0 0,0 1 1 0 0,0-1-1 0 0,0 0 0 0 0,0 1 1 0 0,0 0-1 0 0,0-1 0 0 0,-1 1 1 0 0,2 1-39 0 0,3 2 90 0 0,-6-4 2 0 0,-1-1 17 0 0,0 0 10 0 0,0 0 1 0 0,0 0 1 0 0,0 0 6 0 0,0 0 1 0 0,0 0 0 0 0,0 0 0 0 0,0-2 1 0 0,0-6 6 0 0</inkml:trace>
  <inkml:trace contextRef="#ctx0" brushRef="#br0" timeOffset="2411.002">0 8512 4720 0 0,'0'0'101'0'0,"5"9"151"0"0,22 61-102 0 0,-6-13 58 0 0,-9-24-110 0 0,1 0 0 0 0,2 0 0 0 0,3 1-98 0 0,31 64 224 0 0,-15-42 40 0 0,31 36-264 0 0,-29-46 344 0 0,35 31-344 0 0,11 10 545 0 0,-4 3 1 0 0,29 49-546 0 0,-94-123 94 0 0,-10-13-60 0 0,0 0 1 0 0,0 1-1 0 0,0-1 0 0 0,-1 1 1 0 0,0 0-1 0 0,1 0 1 0 0,-1 0-1 0 0,1 4-34 0 0,-2-6 39 0 0,0 1 0 0 0,0-1 0 0 0,1 1 0 0 0,-1-1 1 0 0,1 0-1 0 0,-1 0 0 0 0,1 0 0 0 0,0 0 0 0 0,0 0 0 0 0,0 0 0 0 0,1 1-39 0 0,3 2 161 0 0,-6-4-117 0 0,0-1 0 0 0,1 1 0 0 0,-1-1 0 0 0,0 0 0 0 0,1 1 0 0 0,-1-1 0 0 0,1 0 1 0 0,-1 0-1 0 0,1 1 0 0 0,-1-1 0 0 0,0 0 0 0 0,1 0 0 0 0,-1 0 0 0 0,1 0 0 0 0,-1 1 0 0 0,1-1 0 0 0,-1 0 0 0 0,1 0 1 0 0,-1 0-1 0 0,1 0 0 0 0,0 0 0 0 0,-1 0 0 0 0,1 0 0 0 0,-1 0 0 0 0,1 0 0 0 0,-1-1 0 0 0,1 1 0 0 0,-1 0 1 0 0,1 0-1 0 0,-1 0 0 0 0,0-1 0 0 0,1 1 0 0 0,-1 0 0 0 0,1 0 0 0 0,-1-1 0 0 0,1 1 0 0 0,-1 0 0 0 0,0-1 0 0 0,1 1 1 0 0,-1-1-1 0 0,0 1 0 0 0,1 0 0 0 0,-1-1 0 0 0,0 1 0 0 0,0-1 0 0 0,1 1 0 0 0,-1-1 0 0 0,0 1 0 0 0,0-1 1 0 0,0 0-45 0 0,8-20 848 0 0,-8 21-964 0 0,6-23 479 0 0,-2 9-327 0 0,-3 5-10 0 0,0 0 1 0 0,1 1-1 0 0,0-1 1 0 0,0 1-1 0 0,1-1 1 0 0,0 1 0 0 0,0 0-1 0 0,5-6-26 0 0,10-31 65 0 0,1-12 75 0 0,6-7-140 0 0,10-27 73 0 0,-7 21 55 0 0,25-45-128 0 0,-47 102 0 0 0,62-105 54 0 0,-41 66 17 0 0,6-5-71 0 0,19-36 57 0 0,-41 70-14 0 0,-5 10 21 0 0,0 0 0 0 0,2 0-1 0 0,-1 1 1 0 0,7-8-64 0 0,-13 19 54 0 0,1-1-1 0 0,11-11-32 0 0,-12 12 33 0 0,-1 1 10 0 0,0 0 0 0 0,0 0 0 0 0,0 0 0 0 0,0 0 0 0 0,0 0 5 0 0,0 0 22 0 0,0 0 5 0 0,0 0 0 0 0,0 0-6 0 0,-1 1-81 0 0,0-1 1 0 0,-1 1-1 0 0,1 0 0 0 0,-1 0 0 0 0,1-1 1 0 0,0 1-1 0 0,-1-1 0 0 0,1 0 1 0 0,-1 1-1 0 0,1-1 0 0 0,-1 0 0 0 0,1 0 1 0 0,-1 0-1 0 0,1 0 0 0 0,-1 0 0 0 0,0 0-9 0 0,-4 0 39 0 0,-7 8 85 0 0,12-8-121 0 0,1 1 0 0 0,-1-1 1 0 0,1 1-1 0 0,-1-1 0 0 0,0 1 0 0 0,1-1 0 0 0,-1 1 0 0 0,0-1 0 0 0,0 0 0 0 0,1 1 0 0 0,-1-1 1 0 0,0 0-1 0 0,0 0 0 0 0,1 0 0 0 0,-1 0 0 0 0,0 1 0 0 0,0-1 0 0 0,0 0 0 0 0,1 0 1 0 0,-2-1-4 0 0,-33 8 124 0 0,30-5-106 0 0,-1-1 1 0 0,1 0-1 0 0,-1 0 1 0 0,1 0-1 0 0,0 0 1 0 0,-1-1-1 0 0,1 0 1 0 0,-1 0-19 0 0,-54-12 22 0 0,49 9-18 0 0,-1 0 0 0 0,0 1 0 0 0,0 0-1 0 0,0 1 1 0 0,0 1 0 0 0,1-1 0 0 0,-12 3-4 0 0,-20 7-1097 0 0,21 0-3767 0 0</inkml:trace>
  <inkml:trace contextRef="#ctx0" brushRef="#br0" timeOffset="4242.286">26 8718 5328 0 0,'0'12'79'0'0,"0"-9"-45"0"0,0 0-1 0 0,0-1 0 0 0,0 1 1 0 0,0 0-1 0 0,0 0 0 0 0,-1-1 1 0 0,0 1-1 0 0,1-1 1 0 0,-1 1-1 0 0,0 0 0 0 0,0-1 1 0 0,0 1-1 0 0,-1-1 0 0 0,1 0-33 0 0,0 1 131 0 0,1-3 14 0 0,1 0-116 0 0,0-1 0 0 0,0 1 0 0 0,0 0 0 0 0,0 0 0 0 0,1 0 0 0 0,-1-1 0 0 0,0 1 0 0 0,0-1 0 0 0,0 1 0 0 0,0 0 0 0 0,0-1 0 0 0,0 0 0 0 0,0 1 0 0 0,-1-1 0 0 0,1 0-29 0 0,10-9 122 0 0,-1 0-1 0 0,-1-1 1 0 0,0-1-1 0 0,0 1 1 0 0,-1-2-1 0 0,-1 1 0 0 0,0-1 1 0 0,-1 0-1 0 0,4-9-121 0 0,20-48 176 0 0,-25 62-104 0 0,-4 7 7 0 0,-1 1-7 0 0,0 0 13 0 0,0 0-14 0 0,0 0 0 0 0,-3 4-37 0 0,1 0 1 0 0,-1 1-1 0 0,1-1 1 0 0,0 0 0 0 0,1 1-1 0 0,-1-1 1 0 0,1 1-1 0 0,0 0 1 0 0,0 2-35 0 0,-3 6 59 0 0,-6 36 91 0 0,5-32-81 0 0,1 1 1 0 0,1-1 0 0 0,0 11-70 0 0,-2 8 116 0 0,4-30-113 0 0,0 0-1 0 0,0 0 1 0 0,1 0-1 0 0,0 0 1 0 0,1 4-3 0 0,-1-9 9 0 0,0 0 0 0 0,0 0 1 0 0,0 0-1 0 0,0 0 0 0 0,0-1 0 0 0,0 1 1 0 0,0 0-1 0 0,1 0 0 0 0,-1 0 1 0 0,0-1-1 0 0,0 1 0 0 0,1 0 0 0 0,-1 0 1 0 0,1-1-1 0 0,-1 1 0 0 0,0 0 1 0 0,1 0-1 0 0,-1-1 0 0 0,1 1 0 0 0,0-1 1 0 0,-1 1-1 0 0,1 0 0 0 0,-1-1 1 0 0,1 1-1 0 0,0-1 0 0 0,-1 0 0 0 0,1 1 1 0 0,0-1-1 0 0,0 1 0 0 0,-1-1 1 0 0,1 0-1 0 0,0 0 0 0 0,0 1 0 0 0,0-1 1 0 0,-1 0-1 0 0,1 0 0 0 0,0 0 1 0 0,0 0-1 0 0,0 0 0 0 0,0 0 0 0 0,-1 0 1 0 0,2 0-10 0 0,3-4-10 0 0,0 1-1 0 0,-1-1 1 0 0,1 1 0 0 0,-1-1 0 0 0,0-1 0 0 0,0 1 0 0 0,0 0 0 0 0,-1-1 0 0 0,1 0-1 0 0,1-3 11 0 0,6-11 205 0 0,-1-1 0 0 0,-1 0 0 0 0,3-12-205 0 0,-4 12 167 0 0,1-1 1 0 0,1 1 0 0 0,7-10-168 0 0,-13 23 3 0 0,11-23 59 0 0,-19 77 126 0 0,0-25-159 0 0,2-9-4 0 0,0 0-1 0 0,-1-1 1 0 0,0 1 0 0 0,-4 8-25 0 0,-2 4 72 0 0,2 1-1 0 0,-1 6-71 0 0,-5 17 92 0 0,-2 26 49 0 0,15-74-133 0 0,-1 0-1 0 0,1 0 1 0 0,0-1-1 0 0,0 1 1 0 0,0 0 0 0 0,0 0-1 0 0,0 0 1 0 0,0 0-1 0 0,0 0 1 0 0,1 0-1 0 0,-1 0 1 0 0,0 0 0 0 0,0 0-1 0 0,1 0 1 0 0,-1 0-1 0 0,0 0 1 0 0,1 0 0 0 0,-1 0-1 0 0,1-1 1 0 0,0 1-1 0 0,-1 0 1 0 0,1 0 0 0 0,-1 0-1 0 0,1-1 1 0 0,0 1-1 0 0,0 0-7 0 0,0-1 5 0 0,0 0 0 0 0,-1 0 0 0 0,1 1-1 0 0,0-1 1 0 0,0 0 0 0 0,0 0 0 0 0,0 0-1 0 0,-1 0 1 0 0,1 0 0 0 0,0-1 0 0 0,0 1-1 0 0,0 0 1 0 0,-1 0 0 0 0,1 0 0 0 0,0-1-1 0 0,0 1 1 0 0,-1 0 0 0 0,1-1 0 0 0,0 1-1 0 0,-1-1 1 0 0,1 1 0 0 0,0-1 0 0 0,-1 1-1 0 0,1-1 1 0 0,0 1 0 0 0,-1-1 0 0 0,1 0-5 0 0,1-1 31 0 0,9-7 46 0 0,-1 0-1 0 0,-1-1 1 0 0,0 0 0 0 0,0 0-1 0 0,-1-1 1 0 0,0 0-1 0 0,-1-1 1 0 0,5-9-77 0 0,12-18 121 0 0,0-1 84 0 0,6-16-205 0 0,-9 15 61 0 0,15-20-61 0 0,-27 51 43 0 0,-9 10-43 0 0,0 0 1 0 0,0 0-1 0 0,0 0 0 0 0,0 0 1 0 0,0 0-1 0 0,0 0 0 0 0,0 0 0 0 0,0 0 1 0 0,0 1-1 0 0,0-1 0 0 0,0 0 1 0 0,0 0-1 0 0,0 0 0 0 0,0 0 1 0 0,0 0-1 0 0,0 0 0 0 0,0 0 1 0 0,0 0-1 0 0,0 0 0 0 0,1 0 1 0 0,-1 0-1 0 0,0 0 0 0 0,0 0 1 0 0,0 0-1 0 0,0 0 0 0 0,0 0 1 0 0,0 0-1 0 0,0 0 0 0 0,0 0 0 0 0,0 0 1 0 0,0 0-1 0 0,0 0 0 0 0,0 0 1 0 0,0 0-1 0 0,0 0 0 0 0,0 0 1 0 0,1 0-1 0 0,-1 0 0 0 0,0 0 1 0 0,0 0-1 0 0,0 0 0 0 0,0 0 1 0 0,0 0-1 0 0,0 0 0 0 0,0 0 1 0 0,0 0-1 0 0,0 0 0 0 0,0 0 1 0 0,0 0-1 0 0,0 0 0 0 0,0 0 0 0 0,0 0 1 0 0,0 0-1 0 0,0 0 0 0 0,0 0 1 0 0,0 0-1 0 0,1 0 0 0 0,-1 0 1 0 0,0 0-1 0 0,0-1 0 0 0,0 1 1 0 0,0 0-1 0 0,0 0 0 0 0,0 0 1 0 0,0 0-1 0 0,-1 9 24 0 0,-5 12 6 0 0,-48 129-30 0 0,19-69 10 0 0,28-54 84 0 0,2 0 0 0 0,0 0 0 0 0,2 1 0 0 0,1-1 0 0 0,2 12-94 0 0,-1-38-3 0 0,1-1 1 0 0,0 1 0 0 0,0 0-1 0 0,0 0 1 0 0,0-1 0 0 0,0 1-1 0 0,0 0 1 0 0,0 0 0 0 0,0-1-1 0 0,1 1 1 0 0,-1 0 0 0 0,0-1-1 0 0,0 1 1 0 0,1 0 0 0 0,-1 0-1 0 0,0-1 1 0 0,1 1 0 0 0,-1-1-1 0 0,0 1 1 0 0,1 0 0 0 0,-1-1-1 0 0,1 1 1 0 0,-1-1 0 0 0,1 1 0 0 0,0-1-1 0 0,-1 1 1 0 0,1-1 0 0 0,-1 0-1 0 0,2 1 3 0 0,-1-1 3 0 0,0 0 0 0 0,0 0 0 0 0,1 0-1 0 0,-1 0 1 0 0,0 0 0 0 0,0 0 0 0 0,1 0 0 0 0,-1-1-1 0 0,0 1 1 0 0,0 0 0 0 0,1-1 0 0 0,-1 1 0 0 0,0-1-1 0 0,0 0 1 0 0,0 1 0 0 0,0-1-3 0 0,5-3 32 0 0,0 0 0 0 0,0 0-1 0 0,-1-1 1 0 0,1 0 0 0 0,-1 0 0 0 0,0-1-32 0 0,34-46 138 0 0,-3-1 1 0 0,-3-1 0 0 0,26-56-139 0 0,-2 9 0 0 0,-56 101 0 0 0,-2 7 0 0 0,-5 10 0 0 0,-11 19 0 0 0,1 2 0 0 0,-4 20 0 0 0,-10 24 0 0 0,20-59 1 0 0,0 0 0 0 0,2 1 1 0 0,1 1-1 0 0,1-1 0 0 0,1 1 1 0 0,1 0-1 0 0,2 0 0 0 0,0 1-1 0 0,2-24 54 0 0,11 1 20 0 0,-9-4-69 0 0,0 1 1 0 0,0 0-1 0 0,-1-1 0 0 0,1 1 0 0 0,0-1 1 0 0,0 1-1 0 0,0-1 0 0 0,0 0 0 0 0,-1 0 1 0 0,1 0-1 0 0,0 0 0 0 0,-1 0 0 0 0,1 0 0 0 0,-1 0 1 0 0,1-1-1 0 0,-1 1 0 0 0,0 0 0 0 0,1-1-5 0 0,22-33 118 0 0,-11 17-52 0 0,38-65 89 0 0,-7 11-140 0 0,-30 50 3 0 0,-1-2 0 0 0,0 0 0 0 0,6-20-18 0 0,-10 21 0 0 0,2 0 0 0 0,0 1 0 0 0,5-4 0 0 0,-24 44 0 0 0,1-1 0 0 0,1 2 0 0 0,-3 11 0 0 0,-7 23 0 0 0,-50 164 0 0 0,36-128 53 0 0,-9 53-53 0 0,37-132 28 0 0,0 0-1 0 0,1 0 1 0 0,0 1 0 0 0,1-1 0 0 0,0 9-28 0 0,13-23 74 0 0,-6-3-43 0 0,-1 1-1 0 0,0-1 0 0 0,0 0 1 0 0,-1-1-1 0 0,0 0 0 0 0,0 1 1 0 0,-1-1-1 0 0,2-4-30 0 0,5-8 51 0 0,15-28 73 0 0,1-6-124 0 0,-4 5 30 0 0,3-9 27 0 0,0-7-57 0 0,-2 6-3 0 0,4-4 3 0 0,11-41 0 0 0,-35 93 0 0 0,-7 9 0 0 0,-3 6 0 0 0,6-4 0 0 0,0 0 0 0 0,-5 6 7 0 0,1 0 0 0 0,0 0 1 0 0,0 0-1 0 0,0 1 0 0 0,1-1 1 0 0,0 1-1 0 0,0 0 0 0 0,1 0 0 0 0,-2 5-7 0 0,-8 22-1 0 0,-13 22 4 0 0,3 2 1 0 0,3 0-1 0 0,-11 54-3 0 0,21-57 54 0 0,8-42-44 0 0,22-22 108 0 0,-11 0-132 0 0,-2-1 1 0 0,0 0-1 0 0,0 0 1 0 0,-1-1-1 0 0,0 0 1 0 0,-1 0-1 0 0,5-11 14 0 0,-6 13-1 0 0,27-62 151 0 0,-3-1 0 0 0,14-60-150 0 0,-30 91 64 0 0,-11 36-11 0 0,11-36 129 0 0,-1-1 0 0 0,2-20-182 0 0,-13 46-43 0 0,-4 6 34 0 0,-3 12 6 0 0,-5 10 5 0 0,11-11-2 0 0,-6 10 0 0 0,1 1 0 0 0,0-1 0 0 0,-1 8 0 0 0,1-3 0 0 0,-1-1 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8-10-11T09:33:47.070"/>
    </inkml:context>
    <inkml:brush xml:id="br0">
      <inkml:brushProperty name="width" value="0.35" units="cm"/>
      <inkml:brushProperty name="height" value="0.35" units="cm"/>
      <inkml:brushProperty name="color" value="#008C3A"/>
    </inkml:brush>
    <inkml:brush xml:id="br1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1040 1 0 0 0,'-3'0'156'0'0,"0"0"0"0"0,0 0 0 0 0,0 1 0 0 0,1-1 0 0 0,-1 1 0 0 0,0 0 0 0 0,0 0 0 0 0,1 0 0 0 0,-1 0 0 0 0,0 0 0 0 0,1 1 0 0 0,-1-1 0 0 0,1 1 0 0 0,0 0 1 0 0,-1-1-1 0 0,1 1 0 0 0,0 0 0 0 0,0 1 0 0 0,0-1 0 0 0,0 0 0 0 0,1 0 0 0 0,-1 1 0 0 0,1-1 0 0 0,-1 1 0 0 0,1-1 0 0 0,0 1 0 0 0,0 0 0 0 0,0-1 0 0 0,0 1 0 0 0,0 0 0 0 0,1 0 0 0 0,-1 0 0 0 0,1 0-156 0 0,-9 17 383 0 0,8-18-334 0 0,0 0 1 0 0,0 0-1 0 0,-1 0 1 0 0,1 1 0 0 0,1-1-1 0 0,-1 0 1 0 0,0 1-1 0 0,1-1 1 0 0,-1 0 0 0 0,1 1-1 0 0,-1 1-49 0 0,2 10 212 0 0,-1-12-156 0 0,0 1 0 0 0,1 0 0 0 0,-1-1 0 0 0,0 1 0 0 0,-1 0 0 0 0,1-1-1 0 0,0 1 1 0 0,-1 0 0 0 0,0-1 0 0 0,1 1 0 0 0,-1-1 0 0 0,0 1 0 0 0,0-1 0 0 0,-1 1 0 0 0,1-1 0 0 0,0 0 0 0 0,-2 2-56 0 0,-3 5 258 0 0,1 0 0 0 0,-1 1 1 0 0,2 0-1 0 0,-3 5-258 0 0,4-7 127 0 0,0 0 0 0 0,0-1 0 0 0,-1 0 0 0 0,0 1 0 0 0,-1-1 0 0 0,0-1 0 0 0,0 1 0 0 0,-1 0-127 0 0,-114 120 1543 0 0,101-106-1338 0 0,2 2 0 0 0,0 0 0 0 0,1 1-1 0 0,1 1 1 0 0,1 0 0 0 0,2 1 0 0 0,-1 2-205 0 0,-25 71 398 0 0,-20 47 10 0 0,47-120-352 0 0,1 1 1 0 0,1 0-1 0 0,-1 15-56 0 0,2-12 87 0 0,-1 0 1 0 0,-9 19-88 0 0,6-18 112 0 0,1 2 0 0 0,2-1 1 0 0,1 1-1 0 0,0 10-112 0 0,5-15 86 0 0,1 0 1 0 0,1 0-1 0 0,1 10-86 0 0,1-9-86 0 0,-1-16 70 0 0,2 0 1 0 0,-1 0-1 0 0,4 11 16 0 0,3 22 55 0 0,-4-26 11 0 0,1 1-1 0 0,0-1 0 0 0,1 0 1 0 0,2 0-1 0 0,0 0 0 0 0,1-1 1 0 0,10 16-66 0 0,-3 0 79 0 0,-13-27-55 0 0,1 1 0 0 0,0-1 0 0 0,0 0 1 0 0,3 4-25 0 0,4 4 44 0 0,1 0 1 0 0,1 0 0 0 0,0-2 0 0 0,1 1 0 0 0,12 8-45 0 0,-12-12 46 0 0,1-1 1 0 0,0 0 0 0 0,0-2-1 0 0,16 8-46 0 0,-19-10 36 0 0,-1 0 1 0 0,1 2-1 0 0,9 7-36 0 0,10 7 89 0 0,10 4 18 0 0,-2 2 1 0 0,-1 2-1 0 0,2 5-107 0 0,-8-7 49 0 0,-20-19-23 0 0,0 1 1 0 0,-1 1-1 0 0,0 0 1 0 0,-1 0 0 0 0,4 8-27 0 0,10 10 45 0 0,1 4 27 0 0,11 33 77 0 0,1 9-149 0 0,-15-26 96 0 0,-3 1 0 0 0,3 14-96 0 0,-11-2 75 0 0,-5-22 18 0 0,-4-25-38 0 0,-1 1 0 0 0,0-1 0 0 0,0 1 1 0 0,-2-1-1 0 0,0 1 0 0 0,-1-1 0 0 0,0 1 0 0 0,-1-1 0 0 0,-1 0 0 0 0,-5 13-55 0 0,-9 17 286 0 0,-1-2 0 0 0,-23 38-286 0 0,-17 13 293 0 0,48-77-207 0 0,0 0-1 0 0,-1-1 1 0 0,-2 2-86 0 0,-21 27 164 0 0,30-38-135 0 0,0 0-1 0 0,-1-1 0 0 0,1 0 0 0 0,-1 0 0 0 0,-2 1-28 0 0,-16 16 75 0 0,-12 15 267 0 0,-39 33-342 0 0,70-66 15 0 0,0 0 1 0 0,0 1-1 0 0,0 0 0 0 0,1 0 1 0 0,-3 6-16 0 0,-19 23 83 0 0,-4-7-52 0 0,17-17 5 0 0,1 1 1 0 0,-11 12-37 0 0,-67 82 160 0 0,10 2-19 0 0,49-66-89 0 0,2 1 1 0 0,1 0-1 0 0,2 3 0 0 0,3 0 0 0 0,-11 29-52 0 0,27-56 38 0 0,0 0 0 0 0,1 0 0 0 0,1 1 0 0 0,0 0 0 0 0,2 0 0 0 0,0 0 0 0 0,1 0 0 0 0,1 1-38 0 0,-3 11-39 0 0,3-27 29 0 0,0 0 1 0 0,0 0 0 0 0,1 0-1 0 0,0 1 1 0 0,0-1-1 0 0,0 3 10 0 0,8 149 80 0 0,-6-130-97 0 0,-1-12 18 0 0,1 0-1 0 0,0 0 0 0 0,2 2 0 0 0,3 21 0 0 0,-6-29 0 0 0,1 1 0 0 0,0-1 0 0 0,0 0 0 0 0,1 1 0 0 0,3 5 0 0 0,13 30 0 0 0,-12-27 0 0 0,1 0 0 0 0,0-1 0 0 0,2 0 0 0 0,0 0 0 0 0,6 7 0 0 0,49 66 0 0 0,-34-55 2 0 0,8 10-13 0 0,40 36 11 0 0,10 7-15 0 0,115 94 15 0 0,-92-93 64 0 0,59 68 128 0 0,-28-29-64 0 0,-97-86-148 0 0,-3 2 0 0 0,-1 2 0 0 0,19 28 20 0 0,-29-35-4 0 0,15 20 105 0 0,14 25-101 0 0,-44-58 30 0 0,-1 1 0 0 0,-1 0 0 0 0,-2 1-1 0 0,9 25-29 0 0,-13-28 42 0 0,-1 0-1 0 0,-1 0 0 0 0,-2 1 1 0 0,0 0-1 0 0,-1 11-41 0 0,-2 35 133 0 0,-4-1 1 0 0,-5 28-134 0 0,2-71 56 0 0,0 0 1 0 0,-2-1 0 0 0,-1 3-57 0 0,-3 8 83 0 0,0-4-11 0 0,-1-1 0 0 0,-2 0 0 0 0,-1-1 0 0 0,-5 5-72 0 0,17-30 8 0 0,-31 47 55 0 0,23-39-26 0 0,1 1 0 0 0,1 0-1 0 0,0 2-36 0 0,3-3 28 0 0,-1 0-1 0 0,0-1 1 0 0,-1 1-1 0 0,-1-1 0 0 0,0-1 1 0 0,-1 0-1 0 0,-7 7-27 0 0,-30 26 82 0 0,-16 15 148 0 0,11-6-19 0 0,-55 44-211 0 0,-7 7 57 0 0,73-67-28 0 0,7-6 18 0 0,-23 27-47 0 0,-82 107 124 0 0,130-153-120 0 0,0 1 0 0 0,0 0 0 0 0,-1 7-4 0 0,-21 34 11 0 0,0-12 13 0 0,14-21-9 0 0,2 1-1 0 0,-7 13-14 0 0,-1 2 0 0 0,14-26 0 0 0,1 1 0 0 0,1 0 0 0 0,0 1 0 0 0,1-1 0 0 0,-4 14 0 0 0,5-12 0 0 0,-1 0 0 0 0,0 0 0 0 0,-8 11 0 0 0,7-12 0 0 0,-1 1 0 0 0,2-1 0 0 0,0 1 0 0 0,0 3 0 0 0,-2 14 0 0 0,2-11 0 0 0,0 1 0 0 0,2-1 0 0 0,1 1 0 0 0,-1 21 0 0 0,0 22 0 0 0,1-45 0 0 0,2 0 0 0 0,0 21 0 0 0,1 41 0 0 0,-1-58 0 0 0,0-1 0 0 0,2 1 0 0 0,4 21 0 0 0,-2-3 0 0 0,-3-35 0 0 0,0 0 0 0 0,1 0 0 0 0,0 0 0 0 0,0-1 0 0 0,1 1 0 0 0,0 0 0 0 0,0-1 0 0 0,2 3 0 0 0,0 0 0 0 0,3 8 0 0 0,1 0 0 0 0,0 0 0 0 0,1-1 0 0 0,1 0 0 0 0,1 0 0 0 0,12 13 0 0 0,11 17 0 0 0,-26-34 0 0 0,0-1 0 0 0,1 0 0 0 0,1 0 0 0 0,30 42 0 0 0,-12-14 0 0 0,-5-9 0 0 0,-4-6 0 0 0,2 0 0 0 0,14 12 0 0 0,9 4 0 0 0,37 27 0 0 0,21 17 0 0 0,-56-47 0 0 0,4 9 0 0 0,-14-14 0 0 0,0-1 0 0 0,14 7 0 0 0,-8-7 12 0 0,-21-16 9 0 0,0-1 0 0 0,7 3-21 0 0,-7-5 20 0 0,-1 1 1 0 0,-1 1-1 0 0,4 4-20 0 0,12 10 13 0 0,-11-9 7 0 0,-1 0 0 0 0,-2 2 0 0 0,0 0 0 0 0,-1 2-1 0 0,-1 0 1 0 0,-1 1 0 0 0,5 12-20 0 0,-11-14 42 0 0,-1 1 0 0 0,-2 1 1 0 0,0 0-1 0 0,-2 0 0 0 0,3 13-42 0 0,1 5 54 0 0,-8-24-23 0 0,0 0 1 0 0,-1 1-1 0 0,-1-1 0 0 0,-1 1 0 0 0,-1 16-31 0 0,-1 11 60 0 0,2-36-42 0 0,-1-1-1 0 0,-1 0 1 0 0,0 0-1 0 0,0 0 0 0 0,-1 0 1 0 0,-2 4-18 0 0,-5 23 46 0 0,2-14-7 0 0,0-1-1 0 0,-2 1 1 0 0,0-2 0 0 0,-2 1 0 0 0,0-1 0 0 0,-1-1-1 0 0,-4 3-38 0 0,10-13 17 0 0,-94 137 175 0 0,77-114-149 0 0,0-2 0 0 0,-2 0 0 0 0,-10 7-43 0 0,-2 4 56 0 0,-29 29-11 0 0,32-34-2 0 0,1 1-1 0 0,-16 24-42 0 0,-21 28 10 0 0,23-32 1 0 0,33-39-5 0 0,-21 26 22 0 0,2 2-1 0 0,1 1 1 0 0,3 1 0 0 0,-3 12-28 0 0,5-7 0 0 0,14-28 0 0 0,1-1 0 0 0,-2 8 0 0 0,-24 55 0 0 0,20-47 0 0 0,-14 41 0 0 0,10-24 0 0 0,15-41 0 0 0,1 0 0 0 0,0 1 0 0 0,0 6 0 0 0,-10 34 0 0 0,9-31 0 0 0,1 1 0 0 0,-2 19 0 0 0,5-20 0 0 0,1 0 0 0 0,1 0 0 0 0,2 0 0 0 0,0 0 0 0 0,3 9 0 0 0,0 18 0 0 0,-4-44 0 0 0,1 0 0 0 0,1 0 0 0 0,-1 0 0 0 0,2-1 0 0 0,-1 1 0 0 0,3 8 0 0 0,0-6-8 0 0,-1 0 0 0 0,-1 1-1 0 0,0-1 1 0 0,-1 7 8 0 0,0-8-8 0 0,0 0 1 0 0,1 0-1 0 0,0 1 0 0 0,1-2 0 0 0,3 10 8 0 0,9 33 3 0 0,-14-42-5 0 0,2-1-1 0 0,-1 0 1 0 0,1-1 0 0 0,1 1 0 0 0,0 0 0 0 0,3 4 2 0 0,3 4-9 0 0,1 0 0 0 0,2 0 0 0 0,-1-1 0 0 0,2-1 0 0 0,0 0 0 0 0,11 9 9 0 0,8 4 0 0 0,-1-1 0 0 0,36 25 0 0 0,24 14 0 0 0,24 16 0 0 0,-10-19 19 0 0,-32-20 26 0 0,39 32-45 0 0,277 204-64 0 0,-345-245 111 0 0,29 29-47 0 0,-14-11 17 0 0,-30-24 20 0 0,-1 1-1 0 0,20 29-36 0 0,-46-55 2 0 0,58 73 131 0 0,44 74-133 0 0,-88-118 57 0 0,-1 1-1 0 0,-1 0 1 0 0,-2 1-1 0 0,8 36-56 0 0,-7-28 28 0 0,-12-34-9 0 0,0 0 1 0 0,0 0-1 0 0,-1 0 1 0 0,-1 0-1 0 0,1 0 1 0 0,-1-1-1 0 0,-1 1 1 0 0,1 0-1 0 0,-1 0 1 0 0,-1 0-1 0 0,0 0 1 0 0,0 0-20 0 0,-7 20 110 0 0,-2-1 0 0 0,-12 26-110 0 0,-4 8 134 0 0,23-52-110 0 0,-2 1 0 0 0,1-1 1 0 0,-1-1-1 0 0,-3 4-24 0 0,-14 23 171 0 0,7-12-137 0 0,0-1 0 0 0,-2 0 0 0 0,-1-2 0 0 0,0 0 1 0 0,-1-1-1 0 0,-4 1-34 0 0,-19 20 20 0 0,7-7 72 0 0,-3-3 0 0 0,-21 14-92 0 0,-18 15 100 0 0,9-9 9 0 0,-23 12-109 0 0,55-39 20 0 0,-152 99 168 0 0,-15 24-113 0 0,178-123-58 0 0,0 0-1 0 0,2 1 1 0 0,0 2 0 0 0,-18 28-17 0 0,21-28 40 0 0,-30 48-28 0 0,21-29-14 0 0,1 2 2 0 0,3 1 0 0 0,-14 37 0 0 0,-52 100 0 0 0,70-147 0 0 0,16-30 0 0 0,1-1 0 0 0,0 1 0 0 0,1 0 0 0 0,0 0 0 0 0,-2 7 0 0 0,-1 4 0 0 0,0-1 0 0 0,-2-1 0 0 0,-1 2 0 0 0,-1 2 0 0 0,1-1 0 0 0,-2 10 0 0 0,10-26 0 0 0,0 0 0 0 0,0 0 0 0 0,0 0 0 0 0,1 1 0 0 0,0-1 0 0 0,0 0 0 0 0,1 1 0 0 0,-1-1 0 0 0,1 1 0 0 0,0-1 0 0 0,1 1 0 0 0,-1-1 0 0 0,1 0 0 0 0,0 1 0 0 0,1-1 0 0 0,0 4 0 0 0,-1-7 0 0 0,0-1-1 0 0,-1 1 1 0 0,1 0-1 0 0,-1 0 1 0 0,0 0-1 0 0,1 0 0 0 0,-1 0 1 0 0,0 0-1 0 0,0 0 1 0 0,0 0-1 0 0,-1 0 1 0 0,1 0-1 0 0,0 0 1 0 0,-1 0-1 0 0,1 0 1 0 0,-1 0-1 0 0,0 0 1 0 0,1 0-1 0 0,-1-1 1 0 0,-1 3 0 0 0,1-2-54 0 0,1-2-10 0 0,0 0 0 0 0</inkml:trace>
  <inkml:trace contextRef="#ctx0" brushRef="#br1" timeOffset="4762.192">49 257 920 0 0,'-3'-1'28'0'0,"1"1"0"0"0,0 0-1 0 0,0 0 1 0 0,0 1 0 0 0,-1-1 0 0 0,1 0 0 0 0,0 1 0 0 0,0 0-1 0 0,0-1 1 0 0,0 1 0 0 0,0 0 0 0 0,0 0 0 0 0,0 0 0 0 0,0 0-1 0 0,0 0 1 0 0,0 1 0 0 0,0-1 0 0 0,1 1 0 0 0,-1-1-1 0 0,0 1 1 0 0,1-1 0 0 0,0 1 0 0 0,-2 1-28 0 0,3-2 66 0 0,0 0-1 0 0,0-1 1 0 0,0 1 0 0 0,-1 0 0 0 0,1 0-1 0 0,0 0 1 0 0,0-1 0 0 0,0 1-1 0 0,0 0 1 0 0,0 0 0 0 0,0 0 0 0 0,0-1-1 0 0,1 1 1 0 0,-1 0 0 0 0,0 0-1 0 0,0-1 1 0 0,1 1 0 0 0,-1 0 0 0 0,0 0-1 0 0,1-1 1 0 0,-1 1 0 0 0,1 0-1 0 0,-1-1 1 0 0,0 1 0 0 0,1 0 0 0 0,0-1-1 0 0,-1 1 1 0 0,1-1 0 0 0,-1 1-1 0 0,1-1 1 0 0,0 1 0 0 0,-1-1 0 0 0,2 1-66 0 0,10 14 119 0 0,9 17 89 0 0,-1-3 24 0 0,-9-8-108 0 0,2-1 0 0 0,0 0 1 0 0,1-1-1 0 0,1-1 0 0 0,7 7-124 0 0,2 3 214 0 0,3 1-26 0 0,0-2 0 0 0,2-1 1 0 0,17 12-189 0 0,-9-13 112 0 0,11 10 104 0 0,-37-26-142 0 0,0-1 0 0 0,1 0 1 0 0,4 2-75 0 0,-5-4 57 0 0,0 1 0 0 0,-1 0 1 0 0,0 1-1 0 0,5 5-57 0 0,-3-3 49 0 0,1 0 1 0 0,-1 0 0 0 0,2-1-1 0 0,5 2-49 0 0,34 25 62 0 0,-34-22-49 0 0,2-1-1 0 0,14 7-12 0 0,26 17 288 0 0,-34-20 101 0 0,21 11-389 0 0,22 13 210 0 0,-8-2 117 0 0,1-4 0 0 0,45 18-327 0 0,-71-38 128 0 0,-26-12-85 0 0,-1 1 1 0 0,0 1 0 0 0,0 0 0 0 0,0 0-1 0 0,-1 0 1 0 0,0 2 0 0 0,4 2-44 0 0,-4-2 45 0 0,2 3 48 0 0,0-1 1 0 0,-1 1-1 0 0,0 1 1 0 0,8 10-94 0 0,-15-17 38 0 0,-1 0-1 0 0,1 0 1 0 0,-1 0-1 0 0,0 1 1 0 0,0-1 0 0 0,-1 1-1 0 0,1-1 1 0 0,-1 1 0 0 0,0 0-1 0 0,0-1 1 0 0,0 1-1 0 0,-1 0 1 0 0,0 0 0 0 0,0 0-1 0 0,0-1 1 0 0,0 1-1 0 0,-1 1-37 0 0,-2 9 104 0 0,0 0 0 0 0,-2-1 0 0 0,1 1 0 0 0,-2-1 0 0 0,0 0 0 0 0,0 0 0 0 0,-1 0 0 0 0,-1-1 0 0 0,-1 0 0 0 0,1-1 0 0 0,-7 6-104 0 0,-25 31 402 0 0,29-34-278 0 0,-1 0 0 0 0,-1 0 0 0 0,-6 4-124 0 0,-6 3 170 0 0,12-9-37 0 0,0-1 0 0 0,-1 0 0 0 0,-1-1 0 0 0,0 0 0 0 0,0-2 0 0 0,-8 4-133 0 0,-34 18 454 0 0,43-23-305 0 0,0 0 0 0 0,0 0 0 0 0,0-2 0 0 0,-1 0 1 0 0,-11 3-150 0 0,-3-1 286 0 0,0 2 0 0 0,1 1 0 0 0,-20 11-286 0 0,-31 12 438 0 0,62-26-326 0 0,1 0 0 0 0,0 1 1 0 0,1 0-1 0 0,0 2 1 0 0,-4 3-113 0 0,-28 19 268 0 0,-5 2-110 0 0,2 3 0 0 0,2 3-1 0 0,1 1 1 0 0,0 4-158 0 0,33-31 31 0 0,0 0 1 0 0,1 0-1 0 0,0 1 1 0 0,1 1-1 0 0,-2 4-31 0 0,-61 92 128 0 0,40-61-60 0 0,27-42-57 0 0,1 0-1 0 0,0 0 0 0 0,0 1 0 0 0,1 0 0 0 0,0 0 0 0 0,-2 8-10 0 0,-4 14 22 0 0,8-26-18 0 0,1 0 0 0 0,0 1-1 0 0,1-1 1 0 0,-1 1 0 0 0,1 0 0 0 0,1 0 0 0 0,0 0 0 0 0,0 0 0 0 0,0 0-1 0 0,1 5-3 0 0,0 32 0 0 0,-1-35 0 0 0,1 0 0 0 0,0 0 0 0 0,0 1 0 0 0,2 5 0 0 0,1-2 0 0 0,1 0 0 0 0,1 0 0 0 0,3 6 0 0 0,4 13 0 0 0,-7-22 0 0 0,-1-1 0 0 0,1 0 0 0 0,1 0 0 0 0,0-1 0 0 0,0 1 0 0 0,1-1 0 0 0,3 4 0 0 0,18 18 0 0 0,14 10 0 0 0,-1 0 0 0 0,-20-22 56 0 0,0 0 0 0 0,1-1 0 0 0,1-2 0 0 0,1 0 0 0 0,0-1 0 0 0,1-2 0 0 0,0 0 0 0 0,7 0-56 0 0,57 30 27 0 0,-38-17-110 0 0,32 10 83 0 0,-26-13-1 0 0,-2 4-1 0 0,17 11 2 0 0,58 29 17 0 0,94 47 160 0 0,-80-38-96 0 0,-79-47-20 0 0,2-2-61 0 0,0 0 78 0 0,0 4-78 0 0,-44-20 12 0 0,24 12 73 0 0,0 3-1 0 0,37 26-84 0 0,-74-44 41 0 0,0 1 0 0 0,0 0 0 0 0,-1 1 0 0 0,0-1 0 0 0,0 2 0 0 0,-1-1 0 0 0,-1 1 0 0 0,1 2-41 0 0,-3-5 35 0 0,0 1 0 0 0,-1 0 0 0 0,0 0 0 0 0,-1 0 0 0 0,0 1 0 0 0,0-1 0 0 0,-1 1 0 0 0,0-1 0 0 0,-1 1 0 0 0,0 0-1 0 0,-1 1-34 0 0,0-7 31 0 0,-1 0-1 0 0,1 0 0 0 0,-1-1 0 0 0,0 1 0 0 0,-1 0 0 0 0,1-1 1 0 0,-1 1-1 0 0,1 0 0 0 0,-1-1 0 0 0,0 0 0 0 0,0 1 0 0 0,-1-1 0 0 0,1 0 1 0 0,-1 0-1 0 0,1 0 0 0 0,-1-1 0 0 0,0 1 0 0 0,0-1 0 0 0,-2 2-30 0 0,-10 6 129 0 0,0 0 0 0 0,-1-1-1 0 0,-11 6-128 0 0,-80 41 389 0 0,-26 23-389 0 0,38-21 298 0 0,-29 11-298 0 0,92-53 60 0 0,-4 1 22 0 0,-18 13-82 0 0,-53 30 120 0 0,75-40-94 0 0,1 1-1 0 0,1 1 0 0 0,-25 25-25 0 0,32-27 30 0 0,-20 14-30 0 0,22-19 17 0 0,1 1 0 0 0,-10 12-17 0 0,-210 205 75 0 0,85-87 42 0 0,137-130-109 0 0,1 0 13 0 0,1 1 1 0 0,0 0-1 0 0,-2 5-21 0 0,-31 38 18 0 0,37-46-10 0 0,0 0-1 0 0,1 0 1 0 0,0 1 0 0 0,1 0 0 0 0,1 1-1 0 0,-6 13-7 0 0,-10 22 0 0 0,18-39 0 0 0,1 0 0 0 0,0 1 0 0 0,0 0 0 0 0,2 0 0 0 0,-3 10 0 0 0,-11 46 0 0 0,10-45 0 0 0,2 1 0 0 0,1-1 0 0 0,-1 19 0 0 0,-4 66 0 0 0,10-93 0 0 0,1 0 0 0 0,0 0 0 0 0,1-1 0 0 0,1 1 0 0 0,0 0 0 0 0,3 15 0 0 0,-1-11-15 0 0,0-1-1 0 0,2 0 1 0 0,0 0-1 0 0,9 15 16 0 0,-3-3-10 0 0,61 112 10 0 0,-67-131 0 0 0,0 1 0 0 0,1-1 0 0 0,3 3 0 0 0,14 23 0 0 0,3 10 0 0 0,3-2 0 0 0,11 11 0 0 0,-23-29 0 0 0,-12-18 0 0 0,0 0 0 0 0,1 0 0 0 0,-1-1 0 0 0,10 8 0 0 0,28 23 0 0 0,-7-5 0 0 0,2-3 0 0 0,23 15 0 0 0,124 91 0 0 0,-17-11 0 0 0,-114-85 61 0 0,15 16-61 0 0,-22-17 67 0 0,39 25-67 0 0,253 166 64 0 0,-106-78 10 0 0,-215-142-73 0 0,31 24 38 0 0,-2 2 1 0 0,16 18-40 0 0,-1-2 38 0 0,84 78 141 0 0,-2 14 110 0 0,-140-140-322 0 0,22 18 45 0 0,-2 1 1 0 0,0 1-1 0 0,10 15-12 0 0,-27-28 46 0 0,-3-6-7 0 0,0 1 0 0 0,-1 0 0 0 0,0 1-1 0 0,2 2-38 0 0,-6-8 17 0 0,0-1 0 0 0,0 1 0 0 0,0 0 0 0 0,-1-1 0 0 0,1 1 0 0 0,0 0 0 0 0,-1 0-1 0 0,0 0 1 0 0,0-1 0 0 0,0 1 0 0 0,0 0 0 0 0,0 0 0 0 0,0 0 0 0 0,-1-1 0 0 0,1 1-1 0 0,-1 0 1 0 0,0 0-17 0 0,-3 10 77 0 0,3-9-56 0 0,0 0 0 0 0,-1-1 0 0 0,1 1 0 0 0,0-1 0 0 0,-1 1 0 0 0,0-1 0 0 0,0 0-1 0 0,0 0 1 0 0,0 1 0 0 0,-1-1 0 0 0,1-1 0 0 0,-2 3-21 0 0,-17 13 111 0 0,8-6-29 0 0,-1-1 0 0 0,0 0-1 0 0,-12 7-81 0 0,-90 63 154 0 0,63-44-63 0 0,34-24-37 0 0,-1 0 1 0 0,-15 8-55 0 0,-35 20 62 0 0,45-24 10 0 0,-25 11-72 0 0,-6 3 40 0 0,36-19-25 0 0,0-1 0 0 0,-1 0-1 0 0,-5 0-14 0 0,-27 9 32 0 0,-50 17 70 0 0,88-32-99 0 0,-42 11 31 0 0,2 2 0 0 0,0 2-1 0 0,1 3 1 0 0,-37 22-34 0 0,44-19 13 0 0,31-19 0 0 0,0 2 1 0 0,1 0 0 0 0,-8 6-14 0 0,-71 55 19 0 0,-60 49 17 0 0,122-92-29 0 0,1 2-1 0 0,2 1 0 0 0,-16 21-6 0 0,1 1-2 0 0,22-27 8 0 0,1 1 1 0 0,-5 9-7 0 0,5-6 69 0 0,-17 18-69 0 0,-18 24 48 0 0,13-11-43 0 0,12-18 25 0 0,2 1-1 0 0,-19 38-29 0 0,30-46 55 0 0,8-16-96 0 0,0 0 0 0 0,1 1-1 0 0,1 0 1 0 0,-4 20 41 0 0,-3 15-69 0 0,6-24 54 0 0,1 1 1 0 0,2-1-1 0 0,1 1 1 0 0,1 5 14 0 0,-1 31-12 0 0,2-39 12 0 0,1 0 1 0 0,1-1-1 0 0,2 1 0 0 0,2 14 0 0 0,4 42 0 0 0,-6-53 0 0 0,2 0 0 0 0,2 6 0 0 0,-4-33 0 0 0,1 10-1 0 0,1 0-1 0 0,0 0 1 0 0,1 0-1 0 0,1-1 1 0 0,1 1-1 0 0,-1-1 1 0 0,8 12 1 0 0,3 0-44 0 0,-12-18 60 0 0,0 0 0 0 0,1 0 0 0 0,0-1 0 0 0,0 0 0 0 0,1 0 0 0 0,0-1 0 0 0,0 1 0 0 0,7 4-16 0 0,30 22-46 0 0,1-3 0 0 0,1-1 0 0 0,46 21 46 0 0,-63-36 0 0 0,22 16 0 0 0,11 6 0 0 0,88 32-22 0 0,-25-14-9 0 0,44 20 18 0 0,-60-28 15 0 0,-2 5-2 0 0,-14-4 17 0 0,91 51 30 0 0,-159-83-47 0 0,1 0 0 0 0,-1 0 0 0 0,0 2 0 0 0,13 13 0 0 0,-1 2 8 0 0,7 6 24 0 0,-1 2 0 0 0,8 14-32 0 0,-11-10 29 0 0,-20-24 7 0 0,-2 0 0 0 0,0 1 0 0 0,-1 1 0 0 0,-1 1-1 0 0,0 2-35 0 0,4 8 181 0 0,12 17-181 0 0,-14-23 11 0 0,-9-11 11 0 0,0 0 0 0 0,-2 1 0 0 0,0 0-1 0 0,-1 1 1 0 0,0-1 0 0 0,0 10-22 0 0,-3-11 35 0 0,-1 0-1 0 0,-1 0 1 0 0,0 0 0 0 0,-1 1 0 0 0,-1-2-1 0 0,-1 2-34 0 0,1-2 40 0 0,0-3-15 0 0,0-1 1 0 0,-2 1-1 0 0,1-1 1 0 0,-3 3-26 0 0,-7 28 42 0 0,9-28-20 0 0,-1-1 1 0 0,0 0-1 0 0,0 0 1 0 0,-2 0-23 0 0,-10 26 38 0 0,3-7 11 0 0,-1-1 1 0 0,-2 0-1 0 0,-1-1 0 0 0,-1-1 1 0 0,-1-1-1 0 0,-2-1 0 0 0,0-1 1 0 0,-22 19-50 0 0,18-21 53 0 0,0-2 1 0 0,-2 0 0 0 0,-24 14-54 0 0,-95 49 148 0 0,50-39-7 0 0,-2-3 1 0 0,-9-3-142 0 0,20-7 77 0 0,20-4-70 0 0,1 2-1 0 0,-38 26-6 0 0,-83 65 108 0 0,165-106-98 0 0,-61 47 72 0 0,-40 40-82 0 0,59-47-8 0 0,51-45 8 0 0,0 1 0 0 0,1 1 0 0 0,0 0 0 0 0,1 1 0 0 0,1 0 0 0 0,-2 4 0 0 0,-33 44 0 0 0,31-42-3 0 0,1-1-1 0 0,0 2 1 0 0,-9 21 3 0 0,-61 154-54 0 0,55-118 54 0 0,4 0 0 0 0,4 2 0 0 0,8 20-72 0 0,9-83 72 0 0,2-12 0 0 0,0 1 0 0 0,1 0 0 0 0,0 0 0 0 0,0 1 0 0 0,0-1 0 0 0,1 0 0 0 0,0 0 0 0 0,0 0 0 0 0,1 0 0 0 0,-1 0 0 0 0,2 2 0 0 0,8 50-18 0 0,-8-41 9 0 0,1 0 0 0 0,0 0 0 0 0,2-1-1 0 0,0 1 1 0 0,3 5 9 0 0,22 43-32 0 0,3-2 0 0 0,39 56 32 0 0,-48-88-14 0 0,1-1-1 0 0,2-1 0 0 0,0-1 1 0 0,17 11 14 0 0,-10-8-6 0 0,125 120 78 0 0,-121-117-101 0 0,21 14 29 0 0,27 22-44 0 0,157 140 109 0 0,-190-161-70 0 0,112 109-3 0 0,-63-57 103 0 0,44 49 67 0 0,5 19-78 0 0,-93-102-58 0 0,22 25-310 0 0,32 53 284 0 0,-88-112-292 0 0,27 26 292 0 0,10 12-3428 0 0,-29-32 1420 0 0,-4-15-22 0 0</inkml:trace>
  <inkml:trace contextRef="#ctx0" brushRef="#br1" timeOffset="10098.697">241 16336 456 0 0,'10'-8'0'0'0,"-2"1"0"0"0,-9 0 169 0 0,0 5 705 0 0,1 2 280 0 0,0 0 50 0 0,0 0-78 0 0,0 0-375 0 0,0 0-160 0 0,0 0-30 0 0,0 0-35 0 0,0 0-120 0 0,0 0-48 0 0,4 7 328 0 0,9 23-49 0 0,-10-21-454 0 0,1 0 0 0 0,0 0 1 0 0,0 0-1 0 0,1 0-183 0 0,18 38 643 0 0,-8-14-238 0 0,2 8 98 0 0,7 12 114 0 0,-18-41-385 0 0,-1 0-1 0 0,0 1 1 0 0,2 8-232 0 0,9 21 335 0 0,19 52 239 0 0,-7-18-58 0 0,-16-42-299 0 0,-9-24-145 0 0,0 0-1 0 0,0-1 1 0 0,1 1 0 0 0,1-1 0 0 0,-1 0 0 0 0,4 3-72 0 0,0-1 38 0 0,-1 1 0 0 0,0 1 0 0 0,0-1 0 0 0,0 6-38 0 0,-4-13 20 0 0,0 0 0 0 0,0 0 1 0 0,0 0-1 0 0,1 0 1 0 0,-1-1-1 0 0,4 4-20 0 0,-3-4 110 0 0,-1 0 0 0 0,1 0 1 0 0,-1 1-1 0 0,0-1 0 0 0,0 1 1 0 0,1 3-111 0 0,10 10 423 0 0,-13-17-403 0 0,0 0 1 0 0,0-1 0 0 0,0 1 0 0 0,0 0 0 0 0,-1 0 0 0 0,1 0 0 0 0,0 0 0 0 0,0 0 0 0 0,-1 0 0 0 0,1 0 0 0 0,-1 0 0 0 0,1 0 0 0 0,-1 0 0 0 0,1 0 0 0 0,-1 0 0 0 0,0 0 0 0 0,1 0-1 0 0,-1 1-20 0 0,0-1 171 0 0,0-1 10 0 0,6 20 547 0 0,-9 0 138 0 0,2-17-813 0 0,1-1 0 0 0,-1 1 0 0 0,1-1 1 0 0,-1 1-1 0 0,1-1 0 0 0,0 1 0 0 0,0 0 0 0 0,0-1 0 0 0,0 1 0 0 0,1-1 0 0 0,-1 1 0 0 0,1-1 0 0 0,-1 1 0 0 0,1-1 0 0 0,0 1 0 0 0,0-1 0 0 0,1 2-53 0 0,-2-3 38 0 0,1 0 0 0 0,-1 0-1 0 0,0 0 1 0 0,1 0-1 0 0,-1 0 1 0 0,0 0-1 0 0,0 0 1 0 0,0 0-1 0 0,0 0 1 0 0,0 0 0 0 0,0 0-1 0 0,0 0 1 0 0,0 0-1 0 0,0 0 1 0 0,-1 1-1 0 0,1-1 1 0 0,-1 0-38 0 0,0 10 81 0 0,1-10-1 0 0,0-1 0 0 0,-1 2-39 0 0,0-1-1 0 0,1 1 0 0 0,-1-1 0 0 0,1 1 0 0 0,0-1 1 0 0,-1 1-1 0 0,1-1 0 0 0,0 1 0 0 0,0-1 1 0 0,0 1-1 0 0,0-1 0 0 0,0 2-40 0 0,5-3 19 0 0,-1 1 0 0 0,1-1 0 0 0,0 0 0 0 0,0 0 0 0 0,0 0 0 0 0,-1 0 0 0 0,1-1 0 0 0,0 0 0 0 0,0 0 0 0 0,-1-1 0 0 0,1 1-19 0 0,34-20 105 0 0,-30 14-111 0 0,1 1 0 0 0,0 1-1 0 0,0 0 1 0 0,0 1 0 0 0,1 0 0 0 0,0 0-1 0 0,-1 1 1 0 0,1 0 0 0 0,0 1 0 0 0,1 0-1 0 0,-1 1 7 0 0,159-7-73 0 0,-100 3 74 0 0,-45 3 1 0 0,-6 1 1 0 0,1 0 1 0 0,-1 1 0 0 0,1 0-1 0 0,4 3-3 0 0,-1-2 76 0 0,-20-2-52 0 0,0 1 0 0 0,-1 0-1 0 0,1 0 1 0 0,0 0 0 0 0,0 0 0 0 0,0 1 0 0 0,0-1-1 0 0,-1 1 1 0 0,1-1 0 0 0,0 1 0 0 0,-1 0-1 0 0,1 0 1 0 0,0 0 0 0 0,-1 1 0 0 0,1-1 0 0 0,-1 1-1 0 0,2 0-23 0 0,-3-1 106 0 0,-1-1 4 0 0,0 0 2 0 0,0 0 0 0 0</inkml:trace>
  <inkml:trace contextRef="#ctx0" brushRef="#br0" timeOffset="32351.38">2429 16214 0 0 0,'0'0'1732'0'0,"0"0"-192"0"0,0 0 141 0 0,0 0-45 0 0,0 0-540 0 0,0 0-243 0 0,0 10 707 0 0,3 144 2542 0 0,3-45-3094 0 0,-6-71-773 0 0,0 11 83 0 0,1-1 1 0 0,3 2-319 0 0,-2-32 99 0 0,-2 0 0 0 0,0 1 0 0 0,-1-1 0 0 0,0 0 0 0 0,-3 5-99 0 0,4-18 38 0 0,0 1 0 0 0,0 0 0 0 0,0-1 0 0 0,0 1-1 0 0,1 0 1 0 0,0 1-38 0 0,2 23 205 0 0,-9 54 381 0 0,9-45-469 0 0,0-1 3362 0 0,-3-39-3461 0 0,-1-1 0 0 0,0 1 0 0 0,0 0 0 0 0,0-1 0 0 0,0 1 0 0 0,0 0 0 0 0,0 0 0 0 0,0 0 0 0 0,0 0 0 0 0,0 0 0 0 0,-1 0 0 0 0,1 0 0 0 0,0 0 0 0 0,-1 1 0 0 0,1-1 0 0 0,-1 0 0 0 0,0 0-18 0 0,-23-12 170 0 0,20 10-135 0 0,0 0 1 0 0,0 0-1 0 0,-1 0 1 0 0,1 1-1 0 0,-1 0 1 0 0,0 0-1 0 0,1 0 1 0 0,-3 0-36 0 0,-6-1 53 0 0,-1 0-1 0 0,1-2 1 0 0,0 0 0 0 0,-2-1-53 0 0,2 0 51 0 0,0 1 0 0 0,-1 0 1 0 0,0 1-1 0 0,-2 1-51 0 0,-126-21 170 0 0,132 23-159 0 0,0 1 0 0 0,0 0 0 0 0,0 1 0 0 0,0 0 0 0 0,-5 1-11 0 0,-4 1 9 0 0,-75 1-9 0 0,79-2-4 0 0,-62 5-134 0 0,76-7 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953F98-C65A-4854-A5B5-DC41D01E61E2}" type="datetimeFigureOut">
              <a:rPr lang="de-DE" smtClean="0"/>
              <a:t>24.11.19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693EB3-9EB5-4FBF-A3C5-E755CCAE1CD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08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Das sind meine Grundbedürfnisse in der Schule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693EB3-9EB5-4FBF-A3C5-E755CCAE1CDC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9822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intelligent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classroom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behavior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management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system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693EB3-9EB5-4FBF-A3C5-E755CCAE1CDC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15599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9" name="Shape 1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German Natives — haben trotzdem noch mind. 9 Jahre Deutsch-Unterricht.</a:t>
            </a:r>
          </a:p>
          <a:p>
            <a:r>
              <a:t>Digital Natives — Digital Naives</a:t>
            </a:r>
          </a:p>
        </p:txBody>
      </p:sp>
    </p:spTree>
    <p:extLst>
      <p:ext uri="{BB962C8B-B14F-4D97-AF65-F5344CB8AC3E}">
        <p14:creationId xmlns:p14="http://schemas.microsoft.com/office/powerpoint/2010/main" val="19347154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Richtig ist, dass diese Regelung die Nutzung von Smartphones und Tablets für Kinder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zwi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schen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 und 15 Jahren in allen Räumlichkeiten verbietet. Fakt ist aber auch, dass Lehrkräfte Ausnahmen zulassen können, und zwar für den Gebrauch im Unterricht. 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693EB3-9EB5-4FBF-A3C5-E755CCAE1CDC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56201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Etwas mehr Tiefgang und differenzierte </a:t>
            </a:r>
            <a:r>
              <a:rPr lang="de-DE" dirty="0" err="1"/>
              <a:t>Betrachung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693EB3-9EB5-4FBF-A3C5-E755CCAE1CDC}" type="slidenum">
              <a:rPr lang="de-DE" smtClean="0"/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5825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693EB3-9EB5-4FBF-A3C5-E755CCAE1CDC}" type="slidenum">
              <a:rPr lang="de-DE" smtClean="0"/>
              <a:t>50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11459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de-DE" dirty="0"/>
              <a:t>Man muss nicht alles Technische umsetzen, nur „weil es geht“</a:t>
            </a:r>
          </a:p>
          <a:p>
            <a:pPr marL="228600" indent="-228600">
              <a:buAutoNum type="arabicPeriod"/>
            </a:pPr>
            <a:r>
              <a:rPr lang="de-DE" dirty="0"/>
              <a:t>Wenn man es macht und dann etwas schiefgeht, dann geht die Welt deshalb nicht unter</a:t>
            </a:r>
          </a:p>
          <a:p>
            <a:pPr marL="228600" indent="-228600">
              <a:buAutoNum type="arabicPeriod"/>
            </a:pPr>
            <a:r>
              <a:rPr lang="de-DE" dirty="0"/>
              <a:t>In diesem Zusammenhang: für mehr Fehlerkultur!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693EB3-9EB5-4FBF-A3C5-E755CCAE1CDC}" type="slidenum">
              <a:rPr lang="de-DE" smtClean="0"/>
              <a:t>70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4042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3AA974-9333-4C40-A73D-A3656FBE3E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6A39F9E-C116-486C-8092-451C7C5365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90FAA60-8C92-47DB-8FFA-2D4E7A801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FD22D-3C75-42D4-ACE7-A65C9D298702}" type="datetimeFigureOut">
              <a:rPr lang="de-DE" smtClean="0"/>
              <a:t>24.11.19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7AD770B-20B5-4D8B-8435-AA56F01C7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974E3BE-0286-48DB-8747-B0FFBBDD6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C9002-01C3-4F80-9345-6E593D64847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01118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FDBFCB-C0F9-48E5-9C34-9CF500185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6BB5C3A-763B-40B2-AABA-B083F039DE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625B7A2-45F2-4C68-B167-FE3F6AF49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FD22D-3C75-42D4-ACE7-A65C9D298702}" type="datetimeFigureOut">
              <a:rPr lang="de-DE" smtClean="0"/>
              <a:t>24.11.19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31409D9-F1E0-499C-8D49-9DAB56853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218BA57-F64C-4D87-9234-8B90224BF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C9002-01C3-4F80-9345-6E593D64847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8273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80BD7390-6CC3-41E9-B637-A131C06417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B9E284C0-ECFD-47E7-ABE0-65C3BB0DB6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C8EB911-568D-4D1F-AF8A-1A218E535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FD22D-3C75-42D4-ACE7-A65C9D298702}" type="datetimeFigureOut">
              <a:rPr lang="de-DE" smtClean="0"/>
              <a:t>24.11.19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2831780-BC4D-4EA3-A01F-D1B40E40B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1BFBBF4-DCD3-4F04-A58B-00CC9C6B0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C9002-01C3-4F80-9345-6E593D64847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27499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text"/>
          <p:cNvSpPr txBox="1">
            <a:spLocks noGrp="1"/>
          </p:cNvSpPr>
          <p:nvPr>
            <p:ph type="title"/>
          </p:nvPr>
        </p:nvSpPr>
        <p:spPr>
          <a:xfrm>
            <a:off x="2416968" y="1721197"/>
            <a:ext cx="7358064" cy="1741290"/>
          </a:xfrm>
          <a:prstGeom prst="rect">
            <a:avLst/>
          </a:prstGeom>
        </p:spPr>
        <p:txBody>
          <a:bodyPr lIns="38100" tIns="38100" rIns="38100" bIns="38100" anchor="b"/>
          <a:lstStyle>
            <a:lvl1pPr>
              <a:defRPr sz="5484"/>
            </a:lvl1pPr>
          </a:lstStyle>
          <a:p>
            <a:r>
              <a:t>Titeltext</a:t>
            </a:r>
          </a:p>
        </p:txBody>
      </p:sp>
      <p:sp>
        <p:nvSpPr>
          <p:cNvPr id="12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2416968" y="3509367"/>
            <a:ext cx="7358064" cy="596057"/>
          </a:xfrm>
          <a:prstGeom prst="rect">
            <a:avLst/>
          </a:prstGeom>
        </p:spPr>
        <p:txBody>
          <a:bodyPr lIns="38100" tIns="38100" rIns="38100" bIns="38100" anchor="t"/>
          <a:lstStyle>
            <a:lvl1pPr marL="0" indent="0" algn="ctr">
              <a:spcBef>
                <a:spcPts val="0"/>
              </a:spcBef>
              <a:buSzTx/>
              <a:buNone/>
              <a:defRPr sz="2109"/>
            </a:lvl1pPr>
            <a:lvl2pPr marL="0" indent="160729" algn="ctr">
              <a:spcBef>
                <a:spcPts val="0"/>
              </a:spcBef>
              <a:buSzTx/>
              <a:buNone/>
              <a:defRPr sz="2109"/>
            </a:lvl2pPr>
            <a:lvl3pPr marL="0" indent="321457" algn="ctr">
              <a:spcBef>
                <a:spcPts val="0"/>
              </a:spcBef>
              <a:buSzTx/>
              <a:buNone/>
              <a:defRPr sz="2109"/>
            </a:lvl3pPr>
            <a:lvl4pPr marL="0" indent="482186" algn="ctr">
              <a:spcBef>
                <a:spcPts val="0"/>
              </a:spcBef>
              <a:buSzTx/>
              <a:buNone/>
              <a:defRPr sz="2109"/>
            </a:lvl4pPr>
            <a:lvl5pPr marL="0" indent="642915" algn="ctr">
              <a:spcBef>
                <a:spcPts val="0"/>
              </a:spcBef>
              <a:buSzTx/>
              <a:buNone/>
              <a:defRPr sz="2109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13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5943946" y="5732859"/>
            <a:ext cx="381515" cy="250068"/>
          </a:xfrm>
          <a:prstGeom prst="rect">
            <a:avLst/>
          </a:prstGeom>
        </p:spPr>
        <p:txBody>
          <a:bodyPr lIns="38100" tIns="38100" rIns="38100" bIns="38100"/>
          <a:lstStyle>
            <a:lvl1pPr>
              <a:defRPr sz="1125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7001299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ild"/>
          <p:cNvSpPr>
            <a:spLocks noGrp="1"/>
          </p:cNvSpPr>
          <p:nvPr>
            <p:ph type="pic" sz="half" idx="13"/>
          </p:nvPr>
        </p:nvSpPr>
        <p:spPr>
          <a:xfrm>
            <a:off x="2649140" y="1192113"/>
            <a:ext cx="6875860" cy="312092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eltext"/>
          <p:cNvSpPr txBox="1">
            <a:spLocks noGrp="1"/>
          </p:cNvSpPr>
          <p:nvPr>
            <p:ph type="title"/>
          </p:nvPr>
        </p:nvSpPr>
        <p:spPr>
          <a:xfrm>
            <a:off x="2416968" y="4400104"/>
            <a:ext cx="7358064" cy="750094"/>
          </a:xfrm>
          <a:prstGeom prst="rect">
            <a:avLst/>
          </a:prstGeom>
        </p:spPr>
        <p:txBody>
          <a:bodyPr lIns="38100" tIns="38100" rIns="38100" bIns="38100" anchor="b"/>
          <a:lstStyle>
            <a:lvl1pPr>
              <a:defRPr sz="5484"/>
            </a:lvl1pPr>
          </a:lstStyle>
          <a:p>
            <a:r>
              <a:t>Titeltext</a:t>
            </a:r>
          </a:p>
        </p:txBody>
      </p:sp>
      <p:sp>
        <p:nvSpPr>
          <p:cNvPr id="22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2416968" y="5176986"/>
            <a:ext cx="7358064" cy="642938"/>
          </a:xfrm>
          <a:prstGeom prst="rect">
            <a:avLst/>
          </a:prstGeom>
        </p:spPr>
        <p:txBody>
          <a:bodyPr lIns="38100" tIns="38100" rIns="38100" bIns="38100" anchor="t"/>
          <a:lstStyle>
            <a:lvl1pPr marL="0" indent="0" algn="ctr">
              <a:spcBef>
                <a:spcPts val="0"/>
              </a:spcBef>
              <a:buSzTx/>
              <a:buNone/>
              <a:defRPr sz="2109"/>
            </a:lvl1pPr>
            <a:lvl2pPr marL="0" indent="160729" algn="ctr">
              <a:spcBef>
                <a:spcPts val="0"/>
              </a:spcBef>
              <a:buSzTx/>
              <a:buNone/>
              <a:defRPr sz="2109"/>
            </a:lvl2pPr>
            <a:lvl3pPr marL="0" indent="321457" algn="ctr">
              <a:spcBef>
                <a:spcPts val="0"/>
              </a:spcBef>
              <a:buSzTx/>
              <a:buNone/>
              <a:defRPr sz="2109"/>
            </a:lvl3pPr>
            <a:lvl4pPr marL="0" indent="482186" algn="ctr">
              <a:spcBef>
                <a:spcPts val="0"/>
              </a:spcBef>
              <a:buSzTx/>
              <a:buNone/>
              <a:defRPr sz="2109"/>
            </a:lvl4pPr>
            <a:lvl5pPr marL="0" indent="642915" algn="ctr">
              <a:spcBef>
                <a:spcPts val="0"/>
              </a:spcBef>
              <a:buSzTx/>
              <a:buNone/>
              <a:defRPr sz="2109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23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5943946" y="5732859"/>
            <a:ext cx="381515" cy="250068"/>
          </a:xfrm>
          <a:prstGeom prst="rect">
            <a:avLst/>
          </a:prstGeom>
        </p:spPr>
        <p:txBody>
          <a:bodyPr lIns="38100" tIns="38100" rIns="38100" bIns="38100"/>
          <a:lstStyle>
            <a:lvl1pPr>
              <a:defRPr sz="1125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9360300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eltext"/>
          <p:cNvSpPr txBox="1">
            <a:spLocks noGrp="1"/>
          </p:cNvSpPr>
          <p:nvPr>
            <p:ph type="title"/>
          </p:nvPr>
        </p:nvSpPr>
        <p:spPr>
          <a:xfrm>
            <a:off x="2416968" y="2558356"/>
            <a:ext cx="7358064" cy="1741290"/>
          </a:xfrm>
          <a:prstGeom prst="rect">
            <a:avLst/>
          </a:prstGeom>
        </p:spPr>
        <p:txBody>
          <a:bodyPr lIns="38100" tIns="38100" rIns="38100" bIns="38100"/>
          <a:lstStyle>
            <a:lvl1pPr>
              <a:defRPr sz="5484"/>
            </a:lvl1pPr>
          </a:lstStyle>
          <a:p>
            <a:r>
              <a:t>Titeltext</a:t>
            </a:r>
          </a:p>
        </p:txBody>
      </p:sp>
      <p:sp>
        <p:nvSpPr>
          <p:cNvPr id="31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5943946" y="5732859"/>
            <a:ext cx="381515" cy="250068"/>
          </a:xfrm>
          <a:prstGeom prst="rect">
            <a:avLst/>
          </a:prstGeom>
        </p:spPr>
        <p:txBody>
          <a:bodyPr lIns="38100" tIns="38100" rIns="38100" bIns="38100"/>
          <a:lstStyle>
            <a:lvl1pPr>
              <a:defRPr sz="1125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4320180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Bild"/>
          <p:cNvSpPr>
            <a:spLocks noGrp="1"/>
          </p:cNvSpPr>
          <p:nvPr>
            <p:ph type="pic" sz="quarter" idx="13"/>
          </p:nvPr>
        </p:nvSpPr>
        <p:spPr>
          <a:xfrm>
            <a:off x="6247805" y="1259085"/>
            <a:ext cx="3750470" cy="434652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eltext"/>
          <p:cNvSpPr txBox="1">
            <a:spLocks noGrp="1"/>
          </p:cNvSpPr>
          <p:nvPr>
            <p:ph type="title"/>
          </p:nvPr>
        </p:nvSpPr>
        <p:spPr>
          <a:xfrm>
            <a:off x="2193725" y="1259085"/>
            <a:ext cx="3750471" cy="2109639"/>
          </a:xfrm>
          <a:prstGeom prst="rect">
            <a:avLst/>
          </a:prstGeom>
        </p:spPr>
        <p:txBody>
          <a:bodyPr lIns="38100" tIns="38100" rIns="38100" bIns="38100" anchor="b"/>
          <a:lstStyle>
            <a:lvl1pPr>
              <a:defRPr sz="4078"/>
            </a:lvl1pPr>
          </a:lstStyle>
          <a:p>
            <a:r>
              <a:t>Titeltext</a:t>
            </a:r>
          </a:p>
        </p:txBody>
      </p:sp>
      <p:sp>
        <p:nvSpPr>
          <p:cNvPr id="40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2193725" y="3495973"/>
            <a:ext cx="3750471" cy="2109639"/>
          </a:xfrm>
          <a:prstGeom prst="rect">
            <a:avLst/>
          </a:prstGeom>
        </p:spPr>
        <p:txBody>
          <a:bodyPr lIns="38100" tIns="38100" rIns="38100" bIns="38100" anchor="t"/>
          <a:lstStyle>
            <a:lvl1pPr marL="0" indent="0" algn="ctr">
              <a:spcBef>
                <a:spcPts val="0"/>
              </a:spcBef>
              <a:buSzTx/>
              <a:buNone/>
              <a:defRPr sz="2109"/>
            </a:lvl1pPr>
            <a:lvl2pPr marL="0" indent="160729" algn="ctr">
              <a:spcBef>
                <a:spcPts val="0"/>
              </a:spcBef>
              <a:buSzTx/>
              <a:buNone/>
              <a:defRPr sz="2109"/>
            </a:lvl2pPr>
            <a:lvl3pPr marL="0" indent="321457" algn="ctr">
              <a:spcBef>
                <a:spcPts val="0"/>
              </a:spcBef>
              <a:buSzTx/>
              <a:buNone/>
              <a:defRPr sz="2109"/>
            </a:lvl3pPr>
            <a:lvl4pPr marL="0" indent="482186" algn="ctr">
              <a:spcBef>
                <a:spcPts val="0"/>
              </a:spcBef>
              <a:buSzTx/>
              <a:buNone/>
              <a:defRPr sz="2109"/>
            </a:lvl4pPr>
            <a:lvl5pPr marL="0" indent="642915" algn="ctr">
              <a:spcBef>
                <a:spcPts val="0"/>
              </a:spcBef>
              <a:buSzTx/>
              <a:buNone/>
              <a:defRPr sz="2109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41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5943946" y="5732859"/>
            <a:ext cx="381515" cy="250068"/>
          </a:xfrm>
          <a:prstGeom prst="rect">
            <a:avLst/>
          </a:prstGeom>
        </p:spPr>
        <p:txBody>
          <a:bodyPr lIns="38100" tIns="38100" rIns="38100" bIns="38100"/>
          <a:lstStyle>
            <a:lvl1pPr>
              <a:defRPr sz="1125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0250192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eltext"/>
          <p:cNvSpPr txBox="1">
            <a:spLocks noGrp="1"/>
          </p:cNvSpPr>
          <p:nvPr>
            <p:ph type="title"/>
          </p:nvPr>
        </p:nvSpPr>
        <p:spPr>
          <a:xfrm>
            <a:off x="2193726" y="1071562"/>
            <a:ext cx="7804549" cy="1118444"/>
          </a:xfrm>
          <a:prstGeom prst="rect">
            <a:avLst/>
          </a:prstGeom>
        </p:spPr>
        <p:txBody>
          <a:bodyPr lIns="38100" tIns="38100" rIns="38100" bIns="38100"/>
          <a:lstStyle>
            <a:lvl1pPr>
              <a:defRPr sz="5484"/>
            </a:lvl1pPr>
          </a:lstStyle>
          <a:p>
            <a:r>
              <a:t>Titeltext</a:t>
            </a:r>
          </a:p>
        </p:txBody>
      </p:sp>
      <p:sp>
        <p:nvSpPr>
          <p:cNvPr id="49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5943946" y="5732859"/>
            <a:ext cx="381515" cy="250068"/>
          </a:xfrm>
          <a:prstGeom prst="rect">
            <a:avLst/>
          </a:prstGeom>
        </p:spPr>
        <p:txBody>
          <a:bodyPr lIns="38100" tIns="38100" rIns="38100" bIns="38100"/>
          <a:lstStyle>
            <a:lvl1pPr>
              <a:defRPr sz="1125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8016888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eltext"/>
          <p:cNvSpPr txBox="1">
            <a:spLocks noGrp="1"/>
          </p:cNvSpPr>
          <p:nvPr>
            <p:ph type="title"/>
          </p:nvPr>
        </p:nvSpPr>
        <p:spPr>
          <a:xfrm>
            <a:off x="2193726" y="1071562"/>
            <a:ext cx="7804549" cy="1118444"/>
          </a:xfrm>
          <a:prstGeom prst="rect">
            <a:avLst/>
          </a:prstGeom>
        </p:spPr>
        <p:txBody>
          <a:bodyPr lIns="38100" tIns="38100" rIns="38100" bIns="38100"/>
          <a:lstStyle>
            <a:lvl1pPr>
              <a:defRPr sz="5484"/>
            </a:lvl1pPr>
          </a:lstStyle>
          <a:p>
            <a:r>
              <a:t>Titeltext</a:t>
            </a:r>
          </a:p>
        </p:txBody>
      </p:sp>
      <p:sp>
        <p:nvSpPr>
          <p:cNvPr id="57" name="Textebene 1…"/>
          <p:cNvSpPr txBox="1">
            <a:spLocks noGrp="1"/>
          </p:cNvSpPr>
          <p:nvPr>
            <p:ph type="body" sz="half" idx="1"/>
          </p:nvPr>
        </p:nvSpPr>
        <p:spPr>
          <a:xfrm>
            <a:off x="2193726" y="2223492"/>
            <a:ext cx="7804549" cy="3315147"/>
          </a:xfrm>
          <a:prstGeom prst="rect">
            <a:avLst/>
          </a:prstGeom>
        </p:spPr>
        <p:txBody>
          <a:bodyPr lIns="38100" tIns="38100" rIns="38100" bIns="38100"/>
          <a:lstStyle>
            <a:lvl1pPr marL="304538" indent="-304538">
              <a:defRPr sz="2531"/>
            </a:lvl1pPr>
            <a:lvl2pPr marL="625995" indent="-304538">
              <a:defRPr sz="2531"/>
            </a:lvl2pPr>
            <a:lvl3pPr marL="947453" indent="-304538">
              <a:defRPr sz="2531"/>
            </a:lvl3pPr>
            <a:lvl4pPr marL="1268910" indent="-304538">
              <a:defRPr sz="2531"/>
            </a:lvl4pPr>
            <a:lvl5pPr marL="1590367" indent="-304538">
              <a:defRPr sz="2531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58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5943946" y="5732859"/>
            <a:ext cx="381515" cy="250068"/>
          </a:xfrm>
          <a:prstGeom prst="rect">
            <a:avLst/>
          </a:prstGeom>
        </p:spPr>
        <p:txBody>
          <a:bodyPr lIns="38100" tIns="38100" rIns="38100" bIns="38100"/>
          <a:lstStyle>
            <a:lvl1pPr>
              <a:defRPr sz="1125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1074084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Bild"/>
          <p:cNvSpPr>
            <a:spLocks noGrp="1"/>
          </p:cNvSpPr>
          <p:nvPr>
            <p:ph type="pic" sz="quarter" idx="13"/>
          </p:nvPr>
        </p:nvSpPr>
        <p:spPr>
          <a:xfrm>
            <a:off x="6247805" y="2223492"/>
            <a:ext cx="3750470" cy="331514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eltext"/>
          <p:cNvSpPr txBox="1">
            <a:spLocks noGrp="1"/>
          </p:cNvSpPr>
          <p:nvPr>
            <p:ph type="title"/>
          </p:nvPr>
        </p:nvSpPr>
        <p:spPr>
          <a:xfrm>
            <a:off x="2193726" y="1071562"/>
            <a:ext cx="7804549" cy="1118444"/>
          </a:xfrm>
          <a:prstGeom prst="rect">
            <a:avLst/>
          </a:prstGeom>
        </p:spPr>
        <p:txBody>
          <a:bodyPr lIns="38100" tIns="38100" rIns="38100" bIns="38100"/>
          <a:lstStyle>
            <a:lvl1pPr>
              <a:defRPr sz="5484"/>
            </a:lvl1pPr>
          </a:lstStyle>
          <a:p>
            <a:r>
              <a:t>Titeltext</a:t>
            </a:r>
          </a:p>
        </p:txBody>
      </p:sp>
      <p:sp>
        <p:nvSpPr>
          <p:cNvPr id="67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2193725" y="2223492"/>
            <a:ext cx="3750471" cy="3315147"/>
          </a:xfrm>
          <a:prstGeom prst="rect">
            <a:avLst/>
          </a:prstGeom>
        </p:spPr>
        <p:txBody>
          <a:bodyPr lIns="38100" tIns="38100" rIns="38100" bIns="38100"/>
          <a:lstStyle>
            <a:lvl1pPr marL="248746" indent="-248746">
              <a:spcBef>
                <a:spcPts val="2672"/>
              </a:spcBef>
              <a:defRPr sz="1828"/>
            </a:lvl1pPr>
            <a:lvl2pPr marL="516627" indent="-248746">
              <a:spcBef>
                <a:spcPts val="2672"/>
              </a:spcBef>
              <a:defRPr sz="1828"/>
            </a:lvl2pPr>
            <a:lvl3pPr marL="784508" indent="-248746">
              <a:spcBef>
                <a:spcPts val="2672"/>
              </a:spcBef>
              <a:defRPr sz="1828"/>
            </a:lvl3pPr>
            <a:lvl4pPr marL="1052390" indent="-248746">
              <a:spcBef>
                <a:spcPts val="2672"/>
              </a:spcBef>
              <a:defRPr sz="1828"/>
            </a:lvl4pPr>
            <a:lvl5pPr marL="1320271" indent="-248746">
              <a:spcBef>
                <a:spcPts val="2672"/>
              </a:spcBef>
              <a:defRPr sz="1828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68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5943946" y="5732859"/>
            <a:ext cx="381515" cy="250068"/>
          </a:xfrm>
          <a:prstGeom prst="rect">
            <a:avLst/>
          </a:prstGeom>
        </p:spPr>
        <p:txBody>
          <a:bodyPr lIns="38100" tIns="38100" rIns="38100" bIns="38100"/>
          <a:lstStyle>
            <a:lvl1pPr>
              <a:defRPr sz="1125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5852257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ebene 1…"/>
          <p:cNvSpPr txBox="1">
            <a:spLocks noGrp="1"/>
          </p:cNvSpPr>
          <p:nvPr>
            <p:ph type="body" sz="half" idx="1"/>
          </p:nvPr>
        </p:nvSpPr>
        <p:spPr>
          <a:xfrm>
            <a:off x="2193726" y="1526976"/>
            <a:ext cx="7804549" cy="3804048"/>
          </a:xfrm>
          <a:prstGeom prst="rect">
            <a:avLst/>
          </a:prstGeom>
        </p:spPr>
        <p:txBody>
          <a:bodyPr lIns="38100" tIns="38100" rIns="38100" bIns="38100"/>
          <a:lstStyle>
            <a:lvl1pPr marL="304538" indent="-304538">
              <a:defRPr sz="2531"/>
            </a:lvl1pPr>
            <a:lvl2pPr marL="625995" indent="-304538">
              <a:defRPr sz="2531"/>
            </a:lvl2pPr>
            <a:lvl3pPr marL="947453" indent="-304538">
              <a:defRPr sz="2531"/>
            </a:lvl3pPr>
            <a:lvl4pPr marL="1268910" indent="-304538">
              <a:defRPr sz="2531"/>
            </a:lvl4pPr>
            <a:lvl5pPr marL="1590367" indent="-304538">
              <a:defRPr sz="2531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76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5943946" y="5732859"/>
            <a:ext cx="381515" cy="250068"/>
          </a:xfrm>
          <a:prstGeom prst="rect">
            <a:avLst/>
          </a:prstGeom>
        </p:spPr>
        <p:txBody>
          <a:bodyPr lIns="38100" tIns="38100" rIns="38100" bIns="38100"/>
          <a:lstStyle>
            <a:lvl1pPr>
              <a:defRPr sz="1125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135184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4E6697-FEFF-42A4-814D-9D1862FE1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A322E96-7B2E-4322-9C52-D9E4B1F318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BDC92E8-C91E-48AD-A5A2-7A37C7CE6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FD22D-3C75-42D4-ACE7-A65C9D298702}" type="datetimeFigureOut">
              <a:rPr lang="de-DE" smtClean="0"/>
              <a:t>24.11.19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9EB1E14-7DDC-4C50-B44C-B9BF8928E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5F39C7D-75D1-4511-A47E-F9F61CA0A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C9002-01C3-4F80-9345-6E593D64847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77619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Bild"/>
          <p:cNvSpPr>
            <a:spLocks noGrp="1"/>
          </p:cNvSpPr>
          <p:nvPr>
            <p:ph type="pic" sz="quarter" idx="13"/>
          </p:nvPr>
        </p:nvSpPr>
        <p:spPr>
          <a:xfrm>
            <a:off x="6247805" y="3542854"/>
            <a:ext cx="3750470" cy="205606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Bild"/>
          <p:cNvSpPr>
            <a:spLocks noGrp="1"/>
          </p:cNvSpPr>
          <p:nvPr>
            <p:ph type="pic" sz="quarter" idx="14"/>
          </p:nvPr>
        </p:nvSpPr>
        <p:spPr>
          <a:xfrm>
            <a:off x="6247805" y="1259085"/>
            <a:ext cx="3750470" cy="205606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Bild"/>
          <p:cNvSpPr>
            <a:spLocks noGrp="1"/>
          </p:cNvSpPr>
          <p:nvPr>
            <p:ph type="pic" sz="quarter" idx="15"/>
          </p:nvPr>
        </p:nvSpPr>
        <p:spPr>
          <a:xfrm>
            <a:off x="2193725" y="1259551"/>
            <a:ext cx="3750471" cy="433983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5943946" y="5732859"/>
            <a:ext cx="381515" cy="250068"/>
          </a:xfrm>
          <a:prstGeom prst="rect">
            <a:avLst/>
          </a:prstGeom>
        </p:spPr>
        <p:txBody>
          <a:bodyPr lIns="38100" tIns="38100" rIns="38100" bIns="38100"/>
          <a:lstStyle>
            <a:lvl1pPr>
              <a:defRPr sz="1125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9999189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2416968" y="4212580"/>
            <a:ext cx="7358064" cy="358240"/>
          </a:xfrm>
          <a:prstGeom prst="rect">
            <a:avLst/>
          </a:prstGeom>
        </p:spPr>
        <p:txBody>
          <a:bodyPr lIns="38100" tIns="38100" rIns="38100" bIns="38100"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828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2416968" y="3044285"/>
            <a:ext cx="7358064" cy="488147"/>
          </a:xfrm>
          <a:prstGeom prst="rect">
            <a:avLst/>
          </a:prstGeom>
        </p:spPr>
        <p:txBody>
          <a:bodyPr lIns="38100" tIns="38100" rIns="38100" bIns="38100">
            <a:spAutoFit/>
          </a:bodyPr>
          <a:lstStyle>
            <a:lvl1pPr marL="0" indent="0" algn="ctr">
              <a:spcBef>
                <a:spcPts val="1687"/>
              </a:spcBef>
              <a:buSzTx/>
              <a:buNone/>
            </a:lvl1pPr>
          </a:lstStyle>
          <a:p>
            <a:r>
              <a:t>“Type a quote here.”</a:t>
            </a:r>
          </a:p>
        </p:txBody>
      </p:sp>
      <p:sp>
        <p:nvSpPr>
          <p:cNvPr id="95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5943946" y="5732859"/>
            <a:ext cx="381515" cy="250068"/>
          </a:xfrm>
          <a:prstGeom prst="rect">
            <a:avLst/>
          </a:prstGeom>
        </p:spPr>
        <p:txBody>
          <a:bodyPr lIns="38100" tIns="38100" rIns="38100" bIns="38100"/>
          <a:lstStyle>
            <a:lvl1pPr>
              <a:defRPr sz="1125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7791666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Bild"/>
          <p:cNvSpPr>
            <a:spLocks noGrp="1"/>
          </p:cNvSpPr>
          <p:nvPr>
            <p:ph type="pic" idx="13"/>
          </p:nvPr>
        </p:nvSpPr>
        <p:spPr>
          <a:xfrm>
            <a:off x="1523999" y="857250"/>
            <a:ext cx="9144002" cy="5143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5943946" y="5732859"/>
            <a:ext cx="381515" cy="250068"/>
          </a:xfrm>
          <a:prstGeom prst="rect">
            <a:avLst/>
          </a:prstGeom>
        </p:spPr>
        <p:txBody>
          <a:bodyPr lIns="38100" tIns="38100" rIns="38100" bIns="38100"/>
          <a:lstStyle>
            <a:lvl1pPr>
              <a:defRPr sz="1125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4954843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5943946" y="5732859"/>
            <a:ext cx="381515" cy="250068"/>
          </a:xfrm>
          <a:prstGeom prst="rect">
            <a:avLst/>
          </a:prstGeom>
        </p:spPr>
        <p:txBody>
          <a:bodyPr lIns="38100" tIns="38100" rIns="38100" bIns="38100"/>
          <a:lstStyle>
            <a:lvl1pPr>
              <a:defRPr sz="1125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4294566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eltext"/>
          <p:cNvSpPr txBox="1">
            <a:spLocks noGrp="1"/>
          </p:cNvSpPr>
          <p:nvPr>
            <p:ph type="title"/>
          </p:nvPr>
        </p:nvSpPr>
        <p:spPr>
          <a:xfrm>
            <a:off x="1190625" y="2268141"/>
            <a:ext cx="9810750" cy="2321719"/>
          </a:xfrm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118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27535822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ebene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126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5635426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Bild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34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0457167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180507-8370-42FC-AD75-375CB606E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57D705C-F551-4900-B6EB-2A325B9295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389817A-977F-4352-8D2B-F746C7858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FD22D-3C75-42D4-ACE7-A65C9D298702}" type="datetimeFigureOut">
              <a:rPr lang="de-DE" smtClean="0"/>
              <a:t>24.11.19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C4FEF1E-AD87-4063-85F0-96EF668E8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CFE618-162C-4AED-AB03-12D3E4BB7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C9002-01C3-4F80-9345-6E593D64847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0157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49EE57-65C2-4492-96B8-6C1906C42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644C26A-3952-4C11-B312-DD772F7516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1937677-5A28-4975-B9E7-DD67358EDD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6FB5F6B-DD5B-4DAF-8D7D-A55663B8B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FD22D-3C75-42D4-ACE7-A65C9D298702}" type="datetimeFigureOut">
              <a:rPr lang="de-DE" smtClean="0"/>
              <a:t>24.11.19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946DEBB-760B-4656-A9C5-2BA7EBBB0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5D49619-F8E5-4692-8CCE-A9E280A0C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C9002-01C3-4F80-9345-6E593D64847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2562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37063B-EA65-4894-BABA-CA8D6DDC8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7FFE562-F6EC-4D17-BBFD-3D2EC87DDD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BCD5019-80F9-4634-B4A0-B5111B8750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D10C5F0-B9C0-484D-8D87-56CB44031D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155CB026-3F65-4CBC-B18D-CDA8C1D7CC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67AB4916-5552-4786-8B79-5605197D1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FD22D-3C75-42D4-ACE7-A65C9D298702}" type="datetimeFigureOut">
              <a:rPr lang="de-DE" smtClean="0"/>
              <a:t>24.11.19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128D661-DBF2-487A-92AB-37BC3B9D5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FD32B80-FD18-4984-9A91-02E1A986F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C9002-01C3-4F80-9345-6E593D64847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6903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101AEE-8824-44A8-8336-E3C359C80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04D298D-E3F9-4936-AD5E-2F64250C1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FD22D-3C75-42D4-ACE7-A65C9D298702}" type="datetimeFigureOut">
              <a:rPr lang="de-DE" smtClean="0"/>
              <a:t>24.11.19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E8F7FA7-C901-4AD1-B764-4DDC7A920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F9B05F5-B639-47A6-A544-57EBD735F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C9002-01C3-4F80-9345-6E593D64847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8014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25889CE-3E11-4B29-9EA2-336BB0B24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FD22D-3C75-42D4-ACE7-A65C9D298702}" type="datetimeFigureOut">
              <a:rPr lang="de-DE" smtClean="0"/>
              <a:t>24.11.19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702FB98-ADB8-4CDF-BBA3-56633C95F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F7BE346-17D7-409A-B9A7-510EA832D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C9002-01C3-4F80-9345-6E593D64847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8334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F743AE-818B-4646-90DC-553779242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F6A50CB-238D-48B3-99DD-7210B1D0BB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F679F52-F5AD-40CD-AF41-954A013608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3EB2B51-9647-4AD5-AE4E-6C5FE5765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FD22D-3C75-42D4-ACE7-A65C9D298702}" type="datetimeFigureOut">
              <a:rPr lang="de-DE" smtClean="0"/>
              <a:t>24.11.19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D9CB5BA-A027-4632-AB2F-135719936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73B6CD0-A797-4A13-BEE2-FB7775B40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C9002-01C3-4F80-9345-6E593D64847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01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AD954F-9CA8-4207-83A4-947CC3DAE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614AB076-D08B-4915-A8BE-7BD249591F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058622B-51DD-46E2-BE1F-5F5D6DB58E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BD5412F-FB20-48F6-8B57-6F3445B93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FD22D-3C75-42D4-ACE7-A65C9D298702}" type="datetimeFigureOut">
              <a:rPr lang="de-DE" smtClean="0"/>
              <a:t>24.11.19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947F85E-31CB-4ED7-9D0A-4DA9DADEC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D76077C-427B-4160-9912-5842036A5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C9002-01C3-4F80-9345-6E593D64847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9725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2846B9C-32E1-4076-AA8F-3F061A8C8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77F502C-B0DD-4F67-A024-04D13FB173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B64E535-5A2F-4EDF-BBA5-88F9DB6343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DFD22D-3C75-42D4-ACE7-A65C9D298702}" type="datetimeFigureOut">
              <a:rPr lang="de-DE" smtClean="0"/>
              <a:t>24.11.19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A5E481B-97D3-4C38-8526-0981F2F6C5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F67563B-B568-4FE9-A55C-C4A42BA6AD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EC9002-01C3-4F80-9345-6E593D64847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7925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ebene 1…"/>
          <p:cNvSpPr txBox="1">
            <a:spLocks noGrp="1"/>
          </p:cNvSpPr>
          <p:nvPr>
            <p:ph type="body" idx="1"/>
          </p:nvPr>
        </p:nvSpPr>
        <p:spPr>
          <a:xfrm>
            <a:off x="892969" y="892969"/>
            <a:ext cx="10406063" cy="507206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3" name="Titeltext"/>
          <p:cNvSpPr txBox="1">
            <a:spLocks noGrp="1"/>
          </p:cNvSpPr>
          <p:nvPr>
            <p:ph type="title"/>
          </p:nvPr>
        </p:nvSpPr>
        <p:spPr>
          <a:xfrm>
            <a:off x="892969" y="285750"/>
            <a:ext cx="10406063" cy="149125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Titeltext</a:t>
            </a:r>
          </a:p>
        </p:txBody>
      </p:sp>
      <p:sp>
        <p:nvSpPr>
          <p:cNvPr id="4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5917310" y="6500812"/>
            <a:ext cx="444032" cy="297389"/>
          </a:xfrm>
          <a:prstGeom prst="rect">
            <a:avLst/>
          </a:prstGeom>
          <a:ln w="3175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66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71150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</p:sldLayoutIdLst>
  <p:transition spd="med"/>
  <p:txStyles>
    <p:titleStyle>
      <a:lvl1pPr marL="0" marR="0" indent="0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60729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321457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482186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642915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803643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964372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125101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285829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321457" marR="0" indent="-321457" algn="l" defTabSz="410751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672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642915" marR="0" indent="-321457" algn="l" defTabSz="410751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672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964372" marR="0" indent="-321457" algn="l" defTabSz="410751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672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1285829" marR="0" indent="-321457" algn="l" defTabSz="410751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672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1607287" marR="0" indent="-321457" algn="l" defTabSz="410751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672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1928744" marR="0" indent="-321457" algn="l" defTabSz="410751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672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2250201" marR="0" indent="-321457" algn="l" defTabSz="410751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672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2571659" marR="0" indent="-321457" algn="l" defTabSz="410751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672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2893116" marR="0" indent="-321457" algn="l" defTabSz="410751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672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60729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321457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482186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642915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803643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964372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125101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285829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friolz.com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hyperlink" Target="https://www.businessinsider.de/china-school-facial-recognition-technology-2018-5?r=US&amp;IR=T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customXml" Target="../ink/ink3.xml"/><Relationship Id="rId4" Type="http://schemas.openxmlformats.org/officeDocument/2006/relationships/image" Target="../media/image1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14.xml"/><Relationship Id="rId1" Type="http://schemas.openxmlformats.org/officeDocument/2006/relationships/video" Target="https://player.vimeo.com/video/372491634?app_id=122963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friolz.com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meerkatguy.com/comic/groundbreaking/" TargetMode="Externa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meerkatguy.com/comic/groundbreaking/" TargetMode="Externa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meerkatguy.com/comic/groundbreaking/" TargetMode="Externa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snopes.com/fact-check/mad-cow-versus-brexit/" TargetMode="Externa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YWrNuAE2DBo?feature=oembed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paulnewsman.com" TargetMode="Externa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hyperlink" Target="https://fortbildungsoffensive.alp.dillingen.de/" TargetMode="Externa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sgJLpuprQp8?feature=oembed" TargetMode="External"/><Relationship Id="rId4" Type="http://schemas.openxmlformats.org/officeDocument/2006/relationships/image" Target="../media/image71.jpe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friolz.com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s://friolz.com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s://friolz.com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s://friolz.com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1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1BD16C4-9039-D144-8264-8CC8331F9F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" b="15152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B8D1473F-9441-D24C-98F1-93E6CEC3B6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1122362"/>
            <a:ext cx="9471949" cy="2900518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rgbClr val="FFFFFF"/>
                </a:solidFill>
                <a:latin typeface="Optima" panose="02000503060000020004" pitchFamily="2" charset="0"/>
              </a:rPr>
              <a:t>Das geht nicht wieder weg!</a:t>
            </a:r>
          </a:p>
        </p:txBody>
      </p:sp>
      <p:sp>
        <p:nvSpPr>
          <p:cNvPr id="7" name="Untertitel 6">
            <a:extLst>
              <a:ext uri="{FF2B5EF4-FFF2-40B4-BE49-F238E27FC236}">
                <a16:creationId xmlns:a16="http://schemas.microsoft.com/office/drawing/2014/main" id="{43CBCBF3-7110-2D42-970C-E466C661DA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rgbClr val="FFFFFF"/>
                </a:solidFill>
                <a:latin typeface="Palatino" pitchFamily="2" charset="77"/>
                <a:ea typeface="Palatino" pitchFamily="2" charset="77"/>
              </a:rPr>
              <a:t>Zeitgemäßer Unterricht in einer digitalisierten Welt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75B4D9B8-E27E-DE41-B11E-49FD30122AEF}"/>
              </a:ext>
            </a:extLst>
          </p:cNvPr>
          <p:cNvSpPr txBox="1"/>
          <p:nvPr/>
        </p:nvSpPr>
        <p:spPr>
          <a:xfrm>
            <a:off x="0" y="6488667"/>
            <a:ext cx="5617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Palatino" pitchFamily="2" charset="77"/>
                <a:ea typeface="Palatino" pitchFamily="2" charset="77"/>
              </a:rPr>
              <a:t>Tobias Frischholz, Beratungsrektor </a:t>
            </a:r>
            <a:r>
              <a:rPr lang="de-DE" dirty="0" err="1">
                <a:latin typeface="Palatino" pitchFamily="2" charset="77"/>
                <a:ea typeface="Palatino" pitchFamily="2" charset="77"/>
              </a:rPr>
              <a:t>mBdB</a:t>
            </a:r>
            <a:r>
              <a:rPr lang="de-DE" dirty="0">
                <a:latin typeface="Palatino" pitchFamily="2" charset="77"/>
                <a:ea typeface="Palatino" pitchFamily="2" charset="77"/>
              </a:rPr>
              <a:t>, </a:t>
            </a:r>
            <a:r>
              <a:rPr lang="de-DE" dirty="0">
                <a:latin typeface="Palatino" pitchFamily="2" charset="77"/>
                <a:ea typeface="Palatino" pitchFamily="2" charset="7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friolz.com</a:t>
            </a:r>
            <a:endParaRPr lang="de-DE" dirty="0">
              <a:latin typeface="Palatino" pitchFamily="2" charset="77"/>
              <a:ea typeface="Palatin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110369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EBD82B-4721-4C2B-862D-6AD65226A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>
            <a:normAutofit/>
          </a:bodyPr>
          <a:lstStyle/>
          <a:p>
            <a:r>
              <a:rPr lang="de-DE" dirty="0">
                <a:latin typeface="Optima" panose="02000503060000020004" pitchFamily="2" charset="0"/>
              </a:rPr>
              <a:t>GWP</a:t>
            </a:r>
          </a:p>
        </p:txBody>
      </p:sp>
    </p:spTree>
    <p:extLst>
      <p:ext uri="{BB962C8B-B14F-4D97-AF65-F5344CB8AC3E}">
        <p14:creationId xmlns:p14="http://schemas.microsoft.com/office/powerpoint/2010/main" val="15175691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EBD82B-4721-4C2B-862D-6AD65226A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>
            <a:normAutofit/>
          </a:bodyPr>
          <a:lstStyle/>
          <a:p>
            <a:r>
              <a:rPr lang="de-DE" dirty="0">
                <a:latin typeface="Optima" panose="02000503060000020004" pitchFamily="2" charset="0"/>
              </a:rPr>
              <a:t>GWP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34B745E-4C96-4C36-9BAD-9F27F00B4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651466" cy="3785419"/>
          </a:xfrm>
        </p:spPr>
        <p:txBody>
          <a:bodyPr>
            <a:normAutofit/>
          </a:bodyPr>
          <a:lstStyle/>
          <a:p>
            <a:r>
              <a:rPr lang="de-DE" sz="1800" dirty="0">
                <a:latin typeface="Palatino" pitchFamily="2" charset="77"/>
                <a:ea typeface="Palatino" pitchFamily="2" charset="77"/>
              </a:rPr>
              <a:t>Glasfaser</a:t>
            </a:r>
          </a:p>
          <a:p>
            <a:r>
              <a:rPr lang="de-DE" sz="1800" dirty="0">
                <a:latin typeface="Palatino" pitchFamily="2" charset="77"/>
                <a:ea typeface="Palatino" pitchFamily="2" charset="77"/>
              </a:rPr>
              <a:t>WLAN</a:t>
            </a:r>
          </a:p>
          <a:p>
            <a:r>
              <a:rPr lang="de-DE" sz="1800" dirty="0">
                <a:latin typeface="Palatino" pitchFamily="2" charset="77"/>
                <a:ea typeface="Palatino" pitchFamily="2" charset="77"/>
              </a:rPr>
              <a:t>Projektion</a:t>
            </a:r>
          </a:p>
        </p:txBody>
      </p:sp>
    </p:spTree>
    <p:extLst>
      <p:ext uri="{BB962C8B-B14F-4D97-AF65-F5344CB8AC3E}">
        <p14:creationId xmlns:p14="http://schemas.microsoft.com/office/powerpoint/2010/main" val="10951523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EBD82B-4721-4C2B-862D-6AD65226A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>
            <a:normAutofit/>
          </a:bodyPr>
          <a:lstStyle/>
          <a:p>
            <a:r>
              <a:rPr lang="de-DE" dirty="0">
                <a:latin typeface="Optima" panose="02000503060000020004" pitchFamily="2" charset="0"/>
              </a:rPr>
              <a:t>GWP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34B745E-4C96-4C36-9BAD-9F27F00B4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651466" cy="3785419"/>
          </a:xfrm>
        </p:spPr>
        <p:txBody>
          <a:bodyPr>
            <a:normAutofit/>
          </a:bodyPr>
          <a:lstStyle/>
          <a:p>
            <a:r>
              <a:rPr lang="de-DE" sz="1800" dirty="0">
                <a:latin typeface="Palatino" pitchFamily="2" charset="77"/>
                <a:ea typeface="Palatino" pitchFamily="2" charset="77"/>
              </a:rPr>
              <a:t>Glasfaser</a:t>
            </a:r>
          </a:p>
          <a:p>
            <a:r>
              <a:rPr lang="de-DE" sz="1800" dirty="0">
                <a:latin typeface="Palatino" pitchFamily="2" charset="77"/>
                <a:ea typeface="Palatino" pitchFamily="2" charset="77"/>
              </a:rPr>
              <a:t>WLAN</a:t>
            </a:r>
          </a:p>
          <a:p>
            <a:r>
              <a:rPr lang="de-DE" sz="1800" dirty="0">
                <a:latin typeface="Palatino" pitchFamily="2" charset="77"/>
                <a:ea typeface="Palatino" pitchFamily="2" charset="77"/>
              </a:rPr>
              <a:t>Projektion</a:t>
            </a:r>
          </a:p>
        </p:txBody>
      </p:sp>
      <p:pic>
        <p:nvPicPr>
          <p:cNvPr id="5" name="Grafik 4" descr="Ein Bild, das Text enthält.&#10;&#10;Mit sehr hoher Zuverlässigkeit generierte Beschreibung">
            <a:extLst>
              <a:ext uri="{FF2B5EF4-FFF2-40B4-BE49-F238E27FC236}">
                <a16:creationId xmlns:a16="http://schemas.microsoft.com/office/drawing/2014/main" id="{E8D05C3F-D2E8-41A2-B91F-A76F76FD12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580" y="0"/>
            <a:ext cx="7520420" cy="6858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80816B5D-E391-0641-B680-1E586BA08245}"/>
              </a:ext>
            </a:extLst>
          </p:cNvPr>
          <p:cNvSpPr txBox="1"/>
          <p:nvPr/>
        </p:nvSpPr>
        <p:spPr>
          <a:xfrm>
            <a:off x="234176" y="6311590"/>
            <a:ext cx="40662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solidFill>
                  <a:srgbClr val="000000"/>
                </a:solidFill>
                <a:latin typeface="Palatino" pitchFamily="2" charset="77"/>
                <a:ea typeface="Palatino" pitchFamily="2" charset="77"/>
              </a:rPr>
              <a:t>VOTUM 2018, Beraterkreis zur IT-Ausstattung von Schulen </a:t>
            </a:r>
          </a:p>
          <a:p>
            <a:r>
              <a:rPr lang="de-DE" sz="1100" dirty="0">
                <a:solidFill>
                  <a:srgbClr val="000000"/>
                </a:solidFill>
                <a:latin typeface="Palatino" pitchFamily="2" charset="77"/>
                <a:ea typeface="Palatino" pitchFamily="2" charset="77"/>
              </a:rPr>
              <a:t>des Bayerischen Staatsministeriums für Unterricht und Kultus</a:t>
            </a:r>
          </a:p>
        </p:txBody>
      </p:sp>
    </p:spTree>
    <p:extLst>
      <p:ext uri="{BB962C8B-B14F-4D97-AF65-F5344CB8AC3E}">
        <p14:creationId xmlns:p14="http://schemas.microsoft.com/office/powerpoint/2010/main" val="8123612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E0905A-8732-4E5B-A556-D9C6768A6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2884207"/>
            <a:ext cx="10515600" cy="1325563"/>
          </a:xfrm>
        </p:spPr>
        <p:txBody>
          <a:bodyPr/>
          <a:lstStyle/>
          <a:p>
            <a:pPr algn="ctr"/>
            <a:r>
              <a:rPr lang="de-DE" dirty="0">
                <a:latin typeface="Palatino" pitchFamily="2" charset="77"/>
                <a:ea typeface="Palatino" pitchFamily="2" charset="77"/>
              </a:rPr>
              <a:t>Was ist keine zeitgemäße Bildung?</a:t>
            </a:r>
          </a:p>
        </p:txBody>
      </p:sp>
    </p:spTree>
    <p:extLst>
      <p:ext uri="{BB962C8B-B14F-4D97-AF65-F5344CB8AC3E}">
        <p14:creationId xmlns:p14="http://schemas.microsoft.com/office/powerpoint/2010/main" val="2211259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1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3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817D9B12-EAE7-4126-BF07-1015F3C55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000" dirty="0" err="1">
                <a:solidFill>
                  <a:srgbClr val="FFFFFF"/>
                </a:solidFill>
                <a:latin typeface="Palatino" pitchFamily="2" charset="77"/>
                <a:ea typeface="Palatino" pitchFamily="2" charset="77"/>
              </a:rPr>
              <a:t>Teure</a:t>
            </a:r>
            <a:r>
              <a:rPr lang="en-US" sz="3000" dirty="0">
                <a:solidFill>
                  <a:srgbClr val="FFFFFF"/>
                </a:solidFill>
                <a:latin typeface="Palatino" pitchFamily="2" charset="77"/>
                <a:ea typeface="Palatino" pitchFamily="2" charset="77"/>
              </a:rPr>
              <a:t> „</a:t>
            </a:r>
            <a:r>
              <a:rPr lang="en-US" sz="3000" dirty="0" err="1">
                <a:solidFill>
                  <a:srgbClr val="FFFFFF"/>
                </a:solidFill>
                <a:latin typeface="Palatino" pitchFamily="2" charset="77"/>
                <a:ea typeface="Palatino" pitchFamily="2" charset="77"/>
              </a:rPr>
              <a:t>interaktive</a:t>
            </a:r>
            <a:r>
              <a:rPr lang="en-US" sz="3000" dirty="0">
                <a:solidFill>
                  <a:srgbClr val="FFFFFF"/>
                </a:solidFill>
                <a:latin typeface="Palatino" pitchFamily="2" charset="77"/>
                <a:ea typeface="Palatino" pitchFamily="2" charset="77"/>
              </a:rPr>
              <a:t>“ </a:t>
            </a:r>
            <a:r>
              <a:rPr lang="en-US" sz="3000" dirty="0" err="1">
                <a:solidFill>
                  <a:srgbClr val="FFFFFF"/>
                </a:solidFill>
                <a:latin typeface="Palatino" pitchFamily="2" charset="77"/>
                <a:ea typeface="Palatino" pitchFamily="2" charset="77"/>
              </a:rPr>
              <a:t>Lösungen</a:t>
            </a:r>
            <a:r>
              <a:rPr lang="en-US" sz="3000" dirty="0">
                <a:solidFill>
                  <a:srgbClr val="FFFFFF"/>
                </a:solidFill>
                <a:latin typeface="Palatino" pitchFamily="2" charset="77"/>
                <a:ea typeface="Palatino" pitchFamily="2" charset="77"/>
              </a:rPr>
              <a:t>, die </a:t>
            </a:r>
            <a:r>
              <a:rPr lang="en-US" sz="3000" dirty="0" err="1">
                <a:solidFill>
                  <a:srgbClr val="FFFFFF"/>
                </a:solidFill>
                <a:latin typeface="Palatino" pitchFamily="2" charset="77"/>
                <a:ea typeface="Palatino" pitchFamily="2" charset="77"/>
              </a:rPr>
              <a:t>eigentlich</a:t>
            </a:r>
            <a:r>
              <a:rPr lang="en-US" sz="3000" dirty="0">
                <a:solidFill>
                  <a:srgbClr val="FFFFFF"/>
                </a:solidFill>
                <a:latin typeface="Palatino" pitchFamily="2" charset="77"/>
                <a:ea typeface="Palatino" pitchFamily="2" charset="77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Palatino" pitchFamily="2" charset="77"/>
                <a:ea typeface="Palatino" pitchFamily="2" charset="77"/>
              </a:rPr>
              <a:t>nicht</a:t>
            </a:r>
            <a:r>
              <a:rPr lang="en-US" sz="3000" dirty="0">
                <a:solidFill>
                  <a:srgbClr val="FFFFFF"/>
                </a:solidFill>
                <a:latin typeface="Palatino" pitchFamily="2" charset="77"/>
                <a:ea typeface="Palatino" pitchFamily="2" charset="77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Palatino" pitchFamily="2" charset="77"/>
                <a:ea typeface="Palatino" pitchFamily="2" charset="77"/>
              </a:rPr>
              <a:t>interaktiv</a:t>
            </a:r>
            <a:r>
              <a:rPr lang="en-US" sz="3000" dirty="0">
                <a:solidFill>
                  <a:srgbClr val="FFFFFF"/>
                </a:solidFill>
                <a:latin typeface="Palatino" pitchFamily="2" charset="77"/>
                <a:ea typeface="Palatino" pitchFamily="2" charset="77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Palatino" pitchFamily="2" charset="77"/>
                <a:ea typeface="Palatino" pitchFamily="2" charset="77"/>
              </a:rPr>
              <a:t>genutzt</a:t>
            </a:r>
            <a:r>
              <a:rPr lang="en-US" sz="3000" dirty="0">
                <a:solidFill>
                  <a:srgbClr val="FFFFFF"/>
                </a:solidFill>
                <a:latin typeface="Palatino" pitchFamily="2" charset="77"/>
                <a:ea typeface="Palatino" pitchFamily="2" charset="77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Palatino" pitchFamily="2" charset="77"/>
                <a:ea typeface="Palatino" pitchFamily="2" charset="77"/>
              </a:rPr>
              <a:t>werden</a:t>
            </a:r>
            <a:endParaRPr lang="en-US" sz="3000" dirty="0">
              <a:solidFill>
                <a:srgbClr val="FFFFFF"/>
              </a:solidFill>
              <a:latin typeface="Palatino" pitchFamily="2" charset="77"/>
              <a:ea typeface="Palatino" pitchFamily="2" charset="77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6C4F09E-3C34-4F31-9C6D-E3BB1704F4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114" y="307731"/>
            <a:ext cx="4321769" cy="3997637"/>
          </a:xfrm>
          <a:prstGeom prst="rect">
            <a:avLst/>
          </a:prstGeom>
        </p:spPr>
      </p:pic>
      <p:pic>
        <p:nvPicPr>
          <p:cNvPr id="5" name="Grafik 4" descr="Ein Bild, das Text enthält.&#10;&#10;Mit sehr hoher Zuverlässigkeit generierte Beschreibung">
            <a:extLst>
              <a:ext uri="{FF2B5EF4-FFF2-40B4-BE49-F238E27FC236}">
                <a16:creationId xmlns:a16="http://schemas.microsoft.com/office/drawing/2014/main" id="{65352220-579D-4462-8B5A-13F17B427B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2" b="63055"/>
          <a:stretch/>
        </p:blipFill>
        <p:spPr>
          <a:xfrm>
            <a:off x="6416043" y="1373247"/>
            <a:ext cx="5455917" cy="1866604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37141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1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3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817D9B12-EAE7-4126-BF07-1015F3C55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000" dirty="0" err="1">
                <a:solidFill>
                  <a:srgbClr val="FFFFFF"/>
                </a:solidFill>
                <a:latin typeface="Palatino" pitchFamily="2" charset="77"/>
                <a:ea typeface="Palatino" pitchFamily="2" charset="77"/>
              </a:rPr>
              <a:t>Lieblingseinsparung</a:t>
            </a:r>
            <a:r>
              <a:rPr lang="en-US" sz="3000" dirty="0">
                <a:solidFill>
                  <a:srgbClr val="FFFFFF"/>
                </a:solidFill>
                <a:latin typeface="Palatino" pitchFamily="2" charset="77"/>
                <a:ea typeface="Palatino" pitchFamily="2" charset="77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Palatino" pitchFamily="2" charset="77"/>
                <a:ea typeface="Palatino" pitchFamily="2" charset="77"/>
              </a:rPr>
              <a:t>jedes</a:t>
            </a:r>
            <a:r>
              <a:rPr lang="en-US" sz="3000" dirty="0">
                <a:solidFill>
                  <a:srgbClr val="FFFFFF"/>
                </a:solidFill>
                <a:latin typeface="Palatino" pitchFamily="2" charset="77"/>
                <a:ea typeface="Palatino" pitchFamily="2" charset="77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Palatino" pitchFamily="2" charset="77"/>
                <a:ea typeface="Palatino" pitchFamily="2" charset="77"/>
              </a:rPr>
              <a:t>Kämmerers</a:t>
            </a:r>
            <a:endParaRPr lang="en-US" sz="3000" dirty="0">
              <a:solidFill>
                <a:srgbClr val="FFFFFF"/>
              </a:solidFill>
              <a:latin typeface="Palatino" pitchFamily="2" charset="77"/>
              <a:ea typeface="Palatino" pitchFamily="2" charset="77"/>
            </a:endParaRPr>
          </a:p>
        </p:txBody>
      </p:sp>
      <p:pic>
        <p:nvPicPr>
          <p:cNvPr id="5" name="Grafik 4" descr="Ein Bild, das Text enthält.&#10;&#10;Mit sehr hoher Zuverlässigkeit generierte Beschreibung">
            <a:extLst>
              <a:ext uri="{FF2B5EF4-FFF2-40B4-BE49-F238E27FC236}">
                <a16:creationId xmlns:a16="http://schemas.microsoft.com/office/drawing/2014/main" id="{65352220-579D-4462-8B5A-13F17B427B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2" b="63055"/>
          <a:stretch/>
        </p:blipFill>
        <p:spPr>
          <a:xfrm>
            <a:off x="6416043" y="1373247"/>
            <a:ext cx="5455917" cy="1866604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fik 1">
            <a:extLst>
              <a:ext uri="{FF2B5EF4-FFF2-40B4-BE49-F238E27FC236}">
                <a16:creationId xmlns:a16="http://schemas.microsoft.com/office/drawing/2014/main" id="{7A58A2C5-3EF0-42A8-A0F9-93EB35A318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494" y="551167"/>
            <a:ext cx="5418848" cy="3612565"/>
          </a:xfrm>
          <a:prstGeom prst="rect">
            <a:avLst/>
          </a:prstGeom>
        </p:spPr>
      </p:pic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AF1B04E9-1E29-0240-A5E4-A843B5345EF1}"/>
              </a:ext>
            </a:extLst>
          </p:cNvPr>
          <p:cNvCxnSpPr>
            <a:cxnSpLocks/>
          </p:cNvCxnSpPr>
          <p:nvPr/>
        </p:nvCxnSpPr>
        <p:spPr>
          <a:xfrm>
            <a:off x="283464" y="477749"/>
            <a:ext cx="5660136" cy="376506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127E7839-5414-F045-B705-D1981A8FB778}"/>
              </a:ext>
            </a:extLst>
          </p:cNvPr>
          <p:cNvCxnSpPr>
            <a:cxnSpLocks/>
          </p:cNvCxnSpPr>
          <p:nvPr/>
        </p:nvCxnSpPr>
        <p:spPr>
          <a:xfrm flipV="1">
            <a:off x="219456" y="477750"/>
            <a:ext cx="5660136" cy="376506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40295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1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3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817D9B12-EAE7-4126-BF07-1015F3C55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000" dirty="0" err="1">
                <a:solidFill>
                  <a:srgbClr val="FFFFFF"/>
                </a:solidFill>
                <a:latin typeface="Palatino" pitchFamily="2" charset="77"/>
                <a:ea typeface="Palatino" pitchFamily="2" charset="77"/>
              </a:rPr>
              <a:t>Medienkompetenz</a:t>
            </a:r>
            <a:r>
              <a:rPr lang="en-US" sz="3000" dirty="0">
                <a:solidFill>
                  <a:srgbClr val="FFFFFF"/>
                </a:solidFill>
                <a:latin typeface="Palatino" pitchFamily="2" charset="77"/>
                <a:ea typeface="Palatino" pitchFamily="2" charset="77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Palatino" pitchFamily="2" charset="77"/>
                <a:ea typeface="Palatino" pitchFamily="2" charset="77"/>
              </a:rPr>
              <a:t>wird</a:t>
            </a:r>
            <a:r>
              <a:rPr lang="en-US" sz="3000" dirty="0">
                <a:solidFill>
                  <a:srgbClr val="FFFFFF"/>
                </a:solidFill>
                <a:latin typeface="Palatino" pitchFamily="2" charset="77"/>
                <a:ea typeface="Palatino" pitchFamily="2" charset="77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Palatino" pitchFamily="2" charset="77"/>
                <a:ea typeface="Palatino" pitchFamily="2" charset="77"/>
              </a:rPr>
              <a:t>primär</a:t>
            </a:r>
            <a:r>
              <a:rPr lang="en-US" sz="3000" dirty="0">
                <a:solidFill>
                  <a:srgbClr val="FFFFFF"/>
                </a:solidFill>
                <a:latin typeface="Palatino" pitchFamily="2" charset="77"/>
                <a:ea typeface="Palatino" pitchFamily="2" charset="77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Palatino" pitchFamily="2" charset="77"/>
                <a:ea typeface="Palatino" pitchFamily="2" charset="77"/>
              </a:rPr>
              <a:t>bei</a:t>
            </a:r>
            <a:r>
              <a:rPr lang="en-US" sz="3000" dirty="0">
                <a:solidFill>
                  <a:srgbClr val="FFFFFF"/>
                </a:solidFill>
                <a:latin typeface="Palatino" pitchFamily="2" charset="77"/>
                <a:ea typeface="Palatino" pitchFamily="2" charset="77"/>
              </a:rPr>
              <a:t> den </a:t>
            </a:r>
            <a:r>
              <a:rPr lang="en-US" sz="3000" dirty="0" err="1">
                <a:solidFill>
                  <a:srgbClr val="FFFFFF"/>
                </a:solidFill>
                <a:latin typeface="Palatino" pitchFamily="2" charset="77"/>
                <a:ea typeface="Palatino" pitchFamily="2" charset="77"/>
              </a:rPr>
              <a:t>Lehrkräften</a:t>
            </a:r>
            <a:r>
              <a:rPr lang="en-US" sz="3000" dirty="0">
                <a:solidFill>
                  <a:srgbClr val="FFFFFF"/>
                </a:solidFill>
                <a:latin typeface="Palatino" pitchFamily="2" charset="77"/>
                <a:ea typeface="Palatino" pitchFamily="2" charset="77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Palatino" pitchFamily="2" charset="77"/>
                <a:ea typeface="Palatino" pitchFamily="2" charset="77"/>
              </a:rPr>
              <a:t>gefördert</a:t>
            </a:r>
            <a:endParaRPr lang="en-US" sz="3000" dirty="0">
              <a:solidFill>
                <a:srgbClr val="FFFFFF"/>
              </a:solidFill>
              <a:latin typeface="Palatino" pitchFamily="2" charset="77"/>
              <a:ea typeface="Palatino" pitchFamily="2" charset="77"/>
            </a:endParaRPr>
          </a:p>
        </p:txBody>
      </p:sp>
      <p:pic>
        <p:nvPicPr>
          <p:cNvPr id="5" name="Grafik 4" descr="Ein Bild, das Text enthält.&#10;&#10;Mit sehr hoher Zuverlässigkeit generierte Beschreibung">
            <a:extLst>
              <a:ext uri="{FF2B5EF4-FFF2-40B4-BE49-F238E27FC236}">
                <a16:creationId xmlns:a16="http://schemas.microsoft.com/office/drawing/2014/main" id="{65352220-579D-4462-8B5A-13F17B427B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394" b="43400"/>
          <a:stretch/>
        </p:blipFill>
        <p:spPr>
          <a:xfrm>
            <a:off x="6600827" y="876722"/>
            <a:ext cx="5514963" cy="2859653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fik 2">
            <a:extLst>
              <a:ext uri="{FF2B5EF4-FFF2-40B4-BE49-F238E27FC236}">
                <a16:creationId xmlns:a16="http://schemas.microsoft.com/office/drawing/2014/main" id="{F49DD298-0003-47A2-A7FE-BCD0A8EC07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608" y="-365974"/>
            <a:ext cx="5180856" cy="518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2682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1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3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817D9B12-EAE7-4126-BF07-1015F3C55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000" dirty="0" err="1">
                <a:solidFill>
                  <a:srgbClr val="FFFFFF"/>
                </a:solidFill>
                <a:latin typeface="Palatino" pitchFamily="2" charset="77"/>
                <a:ea typeface="Palatino" pitchFamily="2" charset="77"/>
              </a:rPr>
              <a:t>Strahlung</a:t>
            </a:r>
            <a:r>
              <a:rPr lang="en-US" sz="3000" dirty="0">
                <a:solidFill>
                  <a:srgbClr val="FFFFFF"/>
                </a:solidFill>
                <a:latin typeface="Palatino" pitchFamily="2" charset="77"/>
                <a:ea typeface="Palatino" pitchFamily="2" charset="77"/>
              </a:rPr>
              <a:t>, </a:t>
            </a:r>
            <a:r>
              <a:rPr lang="en-US" sz="3000" dirty="0" err="1">
                <a:solidFill>
                  <a:srgbClr val="FFFFFF"/>
                </a:solidFill>
                <a:latin typeface="Palatino" pitchFamily="2" charset="77"/>
                <a:ea typeface="Palatino" pitchFamily="2" charset="77"/>
              </a:rPr>
              <a:t>Sicherheit</a:t>
            </a:r>
            <a:r>
              <a:rPr lang="en-US" sz="3000" dirty="0">
                <a:solidFill>
                  <a:srgbClr val="FFFFFF"/>
                </a:solidFill>
                <a:latin typeface="Palatino" pitchFamily="2" charset="77"/>
                <a:ea typeface="Palatino" pitchFamily="2" charset="77"/>
              </a:rPr>
              <a:t>, Sex</a:t>
            </a:r>
          </a:p>
        </p:txBody>
      </p:sp>
      <p:pic>
        <p:nvPicPr>
          <p:cNvPr id="5" name="Grafik 4" descr="Ein Bild, das Text enthält.&#10;&#10;Mit sehr hoher Zuverlässigkeit generierte Beschreibung">
            <a:extLst>
              <a:ext uri="{FF2B5EF4-FFF2-40B4-BE49-F238E27FC236}">
                <a16:creationId xmlns:a16="http://schemas.microsoft.com/office/drawing/2014/main" id="{65352220-579D-4462-8B5A-13F17B427B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" t="57851" r="-1667" b="14414"/>
          <a:stretch/>
        </p:blipFill>
        <p:spPr>
          <a:xfrm>
            <a:off x="6600827" y="1567543"/>
            <a:ext cx="5514963" cy="1401288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fik 1">
            <a:extLst>
              <a:ext uri="{FF2B5EF4-FFF2-40B4-BE49-F238E27FC236}">
                <a16:creationId xmlns:a16="http://schemas.microsoft.com/office/drawing/2014/main" id="{840427F0-5AE1-4FC1-95FA-178E7425C6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458" b="30215"/>
          <a:stretch/>
        </p:blipFill>
        <p:spPr>
          <a:xfrm>
            <a:off x="76210" y="628025"/>
            <a:ext cx="5813945" cy="3507324"/>
          </a:xfrm>
          <a:prstGeom prst="rect">
            <a:avLst/>
          </a:prstGeom>
        </p:spPr>
      </p:pic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1A665377-DC20-1742-B670-1BE592948972}"/>
              </a:ext>
            </a:extLst>
          </p:cNvPr>
          <p:cNvCxnSpPr>
            <a:cxnSpLocks/>
          </p:cNvCxnSpPr>
          <p:nvPr/>
        </p:nvCxnSpPr>
        <p:spPr>
          <a:xfrm>
            <a:off x="6394981" y="619380"/>
            <a:ext cx="5272411" cy="358053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99903E2C-D287-B045-8648-8762AC19D4B1}"/>
              </a:ext>
            </a:extLst>
          </p:cNvPr>
          <p:cNvCxnSpPr>
            <a:cxnSpLocks/>
          </p:cNvCxnSpPr>
          <p:nvPr/>
        </p:nvCxnSpPr>
        <p:spPr>
          <a:xfrm flipV="1">
            <a:off x="6484883" y="567774"/>
            <a:ext cx="5182509" cy="356757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8454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1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3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817D9B12-EAE7-4126-BF07-1015F3C55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000" dirty="0" err="1">
                <a:solidFill>
                  <a:srgbClr val="FFFFFF"/>
                </a:solidFill>
                <a:latin typeface="Palatino" pitchFamily="2" charset="77"/>
                <a:ea typeface="Palatino" pitchFamily="2" charset="77"/>
              </a:rPr>
              <a:t>Ausschließlicher</a:t>
            </a:r>
            <a:r>
              <a:rPr lang="en-US" sz="3000" dirty="0">
                <a:solidFill>
                  <a:srgbClr val="FFFFFF"/>
                </a:solidFill>
                <a:latin typeface="Palatino" pitchFamily="2" charset="77"/>
                <a:ea typeface="Palatino" pitchFamily="2" charset="77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Palatino" pitchFamily="2" charset="77"/>
                <a:ea typeface="Palatino" pitchFamily="2" charset="77"/>
              </a:rPr>
              <a:t>Fokus</a:t>
            </a:r>
            <a:r>
              <a:rPr lang="en-US" sz="3000" dirty="0">
                <a:solidFill>
                  <a:srgbClr val="FFFFFF"/>
                </a:solidFill>
                <a:latin typeface="Palatino" pitchFamily="2" charset="77"/>
                <a:ea typeface="Palatino" pitchFamily="2" charset="77"/>
              </a:rPr>
              <a:t> auf </a:t>
            </a:r>
            <a:r>
              <a:rPr lang="en-US" sz="3000" dirty="0" err="1">
                <a:solidFill>
                  <a:srgbClr val="FFFFFF"/>
                </a:solidFill>
                <a:latin typeface="Palatino" pitchFamily="2" charset="77"/>
                <a:ea typeface="Palatino" pitchFamily="2" charset="77"/>
              </a:rPr>
              <a:t>behavioristische</a:t>
            </a:r>
            <a:r>
              <a:rPr lang="en-US" sz="3000" dirty="0">
                <a:solidFill>
                  <a:srgbClr val="FFFFFF"/>
                </a:solidFill>
                <a:latin typeface="Palatino" pitchFamily="2" charset="77"/>
                <a:ea typeface="Palatino" pitchFamily="2" charset="77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Palatino" pitchFamily="2" charset="77"/>
                <a:ea typeface="Palatino" pitchFamily="2" charset="77"/>
              </a:rPr>
              <a:t>Lernsoftware</a:t>
            </a:r>
            <a:endParaRPr lang="en-US" sz="3000" dirty="0">
              <a:solidFill>
                <a:srgbClr val="FFFFFF"/>
              </a:solidFill>
              <a:latin typeface="Palatino" pitchFamily="2" charset="77"/>
              <a:ea typeface="Palatino" pitchFamily="2" charset="77"/>
            </a:endParaRPr>
          </a:p>
        </p:txBody>
      </p:sp>
      <p:pic>
        <p:nvPicPr>
          <p:cNvPr id="5" name="Grafik 4" descr="Ein Bild, das Text enthält.&#10;&#10;Mit sehr hoher Zuverlässigkeit generierte Beschreibung">
            <a:extLst>
              <a:ext uri="{FF2B5EF4-FFF2-40B4-BE49-F238E27FC236}">
                <a16:creationId xmlns:a16="http://schemas.microsoft.com/office/drawing/2014/main" id="{65352220-579D-4462-8B5A-13F17B427B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" t="57851" r="-1667" b="14414"/>
          <a:stretch/>
        </p:blipFill>
        <p:spPr>
          <a:xfrm>
            <a:off x="6600827" y="1567543"/>
            <a:ext cx="5514963" cy="1401288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k 3">
            <a:extLst>
              <a:ext uri="{FF2B5EF4-FFF2-40B4-BE49-F238E27FC236}">
                <a16:creationId xmlns:a16="http://schemas.microsoft.com/office/drawing/2014/main" id="{8024B20B-E931-4903-9EF9-A05490D726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64" y="581892"/>
            <a:ext cx="6016053" cy="338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1998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1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3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817D9B12-EAE7-4126-BF07-1015F3C55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000" dirty="0">
                <a:solidFill>
                  <a:srgbClr val="FFFFFF"/>
                </a:solidFill>
                <a:latin typeface="Palatino" pitchFamily="2" charset="77"/>
                <a:ea typeface="Palatino" pitchFamily="2" charset="77"/>
              </a:rPr>
              <a:t>“</a:t>
            </a:r>
            <a:r>
              <a:rPr lang="en-US" sz="3000" dirty="0" err="1">
                <a:solidFill>
                  <a:srgbClr val="FFFFFF"/>
                </a:solidFill>
                <a:latin typeface="Palatino" pitchFamily="2" charset="77"/>
                <a:ea typeface="Palatino" pitchFamily="2" charset="77"/>
              </a:rPr>
              <a:t>Chinesisches</a:t>
            </a:r>
            <a:r>
              <a:rPr lang="en-US" sz="3000" dirty="0">
                <a:solidFill>
                  <a:srgbClr val="FFFFFF"/>
                </a:solidFill>
                <a:latin typeface="Palatino" pitchFamily="2" charset="77"/>
                <a:ea typeface="Palatino" pitchFamily="2" charset="77"/>
              </a:rPr>
              <a:t> Modell”</a:t>
            </a:r>
          </a:p>
        </p:txBody>
      </p:sp>
      <p:pic>
        <p:nvPicPr>
          <p:cNvPr id="5" name="Grafik 4" descr="Ein Bild, das Text enthält.&#10;&#10;Mit sehr hoher Zuverlässigkeit generierte Beschreibung">
            <a:extLst>
              <a:ext uri="{FF2B5EF4-FFF2-40B4-BE49-F238E27FC236}">
                <a16:creationId xmlns:a16="http://schemas.microsoft.com/office/drawing/2014/main" id="{65352220-579D-4462-8B5A-13F17B427B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" t="-2128" b="2154"/>
          <a:stretch/>
        </p:blipFill>
        <p:spPr>
          <a:xfrm>
            <a:off x="6867144" y="182880"/>
            <a:ext cx="4800248" cy="4197096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fik 2">
            <a:extLst>
              <a:ext uri="{FF2B5EF4-FFF2-40B4-BE49-F238E27FC236}">
                <a16:creationId xmlns:a16="http://schemas.microsoft.com/office/drawing/2014/main" id="{935337A9-30D8-5849-B18C-3F2EE61F92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" y="899836"/>
            <a:ext cx="5885986" cy="2942993"/>
          </a:xfrm>
          <a:prstGeom prst="rect">
            <a:avLst/>
          </a:prstGeom>
        </p:spPr>
      </p:pic>
      <p:pic>
        <p:nvPicPr>
          <p:cNvPr id="8" name="Grafik 7" descr="Webcam">
            <a:extLst>
              <a:ext uri="{FF2B5EF4-FFF2-40B4-BE49-F238E27FC236}">
                <a16:creationId xmlns:a16="http://schemas.microsoft.com/office/drawing/2014/main" id="{A9A488F6-6038-1D47-A876-32489A77A3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08064" y="-14564"/>
            <a:ext cx="914400" cy="914400"/>
          </a:xfrm>
          <a:prstGeom prst="rect">
            <a:avLst/>
          </a:prstGeom>
        </p:spPr>
      </p:pic>
      <p:pic>
        <p:nvPicPr>
          <p:cNvPr id="12" name="Grafik 11" descr="Webcam">
            <a:extLst>
              <a:ext uri="{FF2B5EF4-FFF2-40B4-BE49-F238E27FC236}">
                <a16:creationId xmlns:a16="http://schemas.microsoft.com/office/drawing/2014/main" id="{CE01BF85-3923-BC4F-BD08-EC3A6F740E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816648" y="-14564"/>
            <a:ext cx="914400" cy="91440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34E7AAC3-870A-F64B-907A-F7EEC5700287}"/>
              </a:ext>
            </a:extLst>
          </p:cNvPr>
          <p:cNvSpPr txBox="1"/>
          <p:nvPr/>
        </p:nvSpPr>
        <p:spPr>
          <a:xfrm>
            <a:off x="36609" y="4135349"/>
            <a:ext cx="63615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latin typeface="Palatino" pitchFamily="2" charset="77"/>
                <a:ea typeface="Palatino" pitchFamily="2" charset="77"/>
              </a:rPr>
              <a:t>Quelle: </a:t>
            </a:r>
            <a:r>
              <a:rPr lang="de-DE" sz="1000" dirty="0">
                <a:latin typeface="Palatino" pitchFamily="2" charset="77"/>
                <a:ea typeface="Palatino" pitchFamily="2" charset="77"/>
                <a:hlinkClick r:id="rId7"/>
              </a:rPr>
              <a:t>https://</a:t>
            </a:r>
            <a:r>
              <a:rPr lang="de-DE" sz="1000" dirty="0" err="1">
                <a:latin typeface="Palatino" pitchFamily="2" charset="77"/>
                <a:ea typeface="Palatino" pitchFamily="2" charset="77"/>
                <a:hlinkClick r:id="rId7"/>
              </a:rPr>
              <a:t>www.businessinsider.de</a:t>
            </a:r>
            <a:r>
              <a:rPr lang="de-DE" sz="1000" dirty="0">
                <a:latin typeface="Palatino" pitchFamily="2" charset="77"/>
                <a:ea typeface="Palatino" pitchFamily="2" charset="77"/>
                <a:hlinkClick r:id="rId7"/>
              </a:rPr>
              <a:t>/china-school-facial-recognition-technology-2018-5?r=US&amp;IR=T</a:t>
            </a:r>
            <a:endParaRPr lang="de-DE" sz="1000" dirty="0">
              <a:latin typeface="Palatino" pitchFamily="2" charset="77"/>
              <a:ea typeface="Palatin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901549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Arrow Connector 10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5616D4E-321D-9949-A0B7-37455EEAFC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120113" cy="3462228"/>
          </a:xfrm>
        </p:spPr>
        <p:txBody>
          <a:bodyPr>
            <a:normAutofit/>
          </a:bodyPr>
          <a:lstStyle/>
          <a:p>
            <a:r>
              <a:rPr lang="de-DE" sz="4000" strike="sngStrike" dirty="0"/>
              <a:t>Digitalisierung</a:t>
            </a:r>
          </a:p>
          <a:p>
            <a:r>
              <a:rPr lang="de-DE" sz="4000" strike="sngStrike" dirty="0"/>
              <a:t>Digitale Bildung</a:t>
            </a:r>
          </a:p>
          <a:p>
            <a:r>
              <a:rPr lang="de-DE" sz="4000" strike="sngStrike" dirty="0"/>
              <a:t>Mehrwert</a:t>
            </a:r>
          </a:p>
          <a:p>
            <a:r>
              <a:rPr lang="de-DE" sz="4000" strike="sngStrike" dirty="0"/>
              <a:t>Pädagogik vor Technik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46017F8-2DAE-2545-88B4-2F9A6C7F7C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60" r="14627" b="-1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340620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Text enthält.&#10;&#10;Mit sehr hoher Zuverlässigkeit generierte Beschreibung">
            <a:extLst>
              <a:ext uri="{FF2B5EF4-FFF2-40B4-BE49-F238E27FC236}">
                <a16:creationId xmlns:a16="http://schemas.microsoft.com/office/drawing/2014/main" id="{E42413AC-DE0B-4482-86F7-F6396E442B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580" y="0"/>
            <a:ext cx="7520420" cy="68580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F65DCAD-EEDC-4D8E-B1CF-B8FDBCD30010}"/>
              </a:ext>
            </a:extLst>
          </p:cNvPr>
          <p:cNvSpPr txBox="1"/>
          <p:nvPr/>
        </p:nvSpPr>
        <p:spPr>
          <a:xfrm>
            <a:off x="1635653" y="1291596"/>
            <a:ext cx="28153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  <a:latin typeface="Palatino" pitchFamily="2" charset="77"/>
                <a:ea typeface="Palatino" pitchFamily="2" charset="77"/>
              </a:rPr>
              <a:t>Systematisiertes Lernen,</a:t>
            </a:r>
          </a:p>
          <a:p>
            <a:r>
              <a:rPr lang="de-DE" dirty="0">
                <a:solidFill>
                  <a:srgbClr val="FF0000"/>
                </a:solidFill>
                <a:latin typeface="Palatino" pitchFamily="2" charset="77"/>
                <a:ea typeface="Palatino" pitchFamily="2" charset="77"/>
              </a:rPr>
              <a:t>nach Fächern strukturiert,</a:t>
            </a:r>
          </a:p>
          <a:p>
            <a:r>
              <a:rPr lang="de-DE" dirty="0">
                <a:solidFill>
                  <a:srgbClr val="FF0000"/>
                </a:solidFill>
                <a:latin typeface="Palatino" pitchFamily="2" charset="77"/>
                <a:ea typeface="Palatino" pitchFamily="2" charset="77"/>
              </a:rPr>
              <a:t>200 Jahre alt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7" name="Freihand 16">
                <a:extLst>
                  <a:ext uri="{FF2B5EF4-FFF2-40B4-BE49-F238E27FC236}">
                    <a16:creationId xmlns:a16="http://schemas.microsoft.com/office/drawing/2014/main" id="{479D736E-F239-4C86-B8C0-8541A19BC675}"/>
                  </a:ext>
                </a:extLst>
              </p14:cNvPr>
              <p14:cNvContentPartPr/>
              <p14:nvPr/>
            </p14:nvContentPartPr>
            <p14:xfrm>
              <a:off x="4294376" y="289059"/>
              <a:ext cx="429480" cy="3440160"/>
            </p14:xfrm>
          </p:contentPart>
        </mc:Choice>
        <mc:Fallback xmlns="">
          <p:pic>
            <p:nvPicPr>
              <p:cNvPr id="17" name="Freihand 16">
                <a:extLst>
                  <a:ext uri="{FF2B5EF4-FFF2-40B4-BE49-F238E27FC236}">
                    <a16:creationId xmlns:a16="http://schemas.microsoft.com/office/drawing/2014/main" id="{479D736E-F239-4C86-B8C0-8541A19BC67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58376" y="253059"/>
                <a:ext cx="501120" cy="3511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001472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Text enthält.&#10;&#10;Mit sehr hoher Zuverlässigkeit generierte Beschreibung">
            <a:extLst>
              <a:ext uri="{FF2B5EF4-FFF2-40B4-BE49-F238E27FC236}">
                <a16:creationId xmlns:a16="http://schemas.microsoft.com/office/drawing/2014/main" id="{E42413AC-DE0B-4482-86F7-F6396E442B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580" y="0"/>
            <a:ext cx="7520420" cy="68580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F65DCAD-EEDC-4D8E-B1CF-B8FDBCD30010}"/>
              </a:ext>
            </a:extLst>
          </p:cNvPr>
          <p:cNvSpPr txBox="1"/>
          <p:nvPr/>
        </p:nvSpPr>
        <p:spPr>
          <a:xfrm>
            <a:off x="1635653" y="1291596"/>
            <a:ext cx="28153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  <a:latin typeface="Palatino" pitchFamily="2" charset="77"/>
                <a:ea typeface="Palatino" pitchFamily="2" charset="77"/>
              </a:rPr>
              <a:t>Systematisiertes Lernen,</a:t>
            </a:r>
          </a:p>
          <a:p>
            <a:r>
              <a:rPr lang="de-DE" dirty="0">
                <a:solidFill>
                  <a:srgbClr val="FF0000"/>
                </a:solidFill>
                <a:latin typeface="Palatino" pitchFamily="2" charset="77"/>
                <a:ea typeface="Palatino" pitchFamily="2" charset="77"/>
              </a:rPr>
              <a:t>nach Fächern strukturiert,</a:t>
            </a:r>
          </a:p>
          <a:p>
            <a:r>
              <a:rPr lang="de-DE" dirty="0">
                <a:solidFill>
                  <a:srgbClr val="FF0000"/>
                </a:solidFill>
                <a:latin typeface="Palatino" pitchFamily="2" charset="77"/>
                <a:ea typeface="Palatino" pitchFamily="2" charset="77"/>
              </a:rPr>
              <a:t>200 Jahre alt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Freihand 2">
                <a:extLst>
                  <a:ext uri="{FF2B5EF4-FFF2-40B4-BE49-F238E27FC236}">
                    <a16:creationId xmlns:a16="http://schemas.microsoft.com/office/drawing/2014/main" id="{5397A2A8-7E00-41CB-99C4-27F090F84F22}"/>
                  </a:ext>
                </a:extLst>
              </p14:cNvPr>
              <p14:cNvContentPartPr/>
              <p14:nvPr/>
            </p14:nvContentPartPr>
            <p14:xfrm>
              <a:off x="7577576" y="3664419"/>
              <a:ext cx="4369320" cy="2220120"/>
            </p14:xfrm>
          </p:contentPart>
        </mc:Choice>
        <mc:Fallback xmlns="">
          <p:pic>
            <p:nvPicPr>
              <p:cNvPr id="3" name="Freihand 2">
                <a:extLst>
                  <a:ext uri="{FF2B5EF4-FFF2-40B4-BE49-F238E27FC236}">
                    <a16:creationId xmlns:a16="http://schemas.microsoft.com/office/drawing/2014/main" id="{5397A2A8-7E00-41CB-99C4-27F090F84F2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14936" y="3601419"/>
                <a:ext cx="4494960" cy="234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7" name="Freihand 16">
                <a:extLst>
                  <a:ext uri="{FF2B5EF4-FFF2-40B4-BE49-F238E27FC236}">
                    <a16:creationId xmlns:a16="http://schemas.microsoft.com/office/drawing/2014/main" id="{479D736E-F239-4C86-B8C0-8541A19BC675}"/>
                  </a:ext>
                </a:extLst>
              </p14:cNvPr>
              <p14:cNvContentPartPr/>
              <p14:nvPr/>
            </p14:nvContentPartPr>
            <p14:xfrm>
              <a:off x="4294376" y="289059"/>
              <a:ext cx="429480" cy="3440160"/>
            </p14:xfrm>
          </p:contentPart>
        </mc:Choice>
        <mc:Fallback xmlns="">
          <p:pic>
            <p:nvPicPr>
              <p:cNvPr id="17" name="Freihand 16">
                <a:extLst>
                  <a:ext uri="{FF2B5EF4-FFF2-40B4-BE49-F238E27FC236}">
                    <a16:creationId xmlns:a16="http://schemas.microsoft.com/office/drawing/2014/main" id="{479D736E-F239-4C86-B8C0-8541A19BC67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58376" y="253059"/>
                <a:ext cx="501120" cy="3511800"/>
              </a:xfrm>
              <a:prstGeom prst="rect">
                <a:avLst/>
              </a:prstGeom>
            </p:spPr>
          </p:pic>
        </mc:Fallback>
      </mc:AlternateContent>
      <p:sp>
        <p:nvSpPr>
          <p:cNvPr id="18" name="Textfeld 17">
            <a:extLst>
              <a:ext uri="{FF2B5EF4-FFF2-40B4-BE49-F238E27FC236}">
                <a16:creationId xmlns:a16="http://schemas.microsoft.com/office/drawing/2014/main" id="{6D62A252-0ACD-4AF5-A529-24535CC2A6D3}"/>
              </a:ext>
            </a:extLst>
          </p:cNvPr>
          <p:cNvSpPr txBox="1"/>
          <p:nvPr/>
        </p:nvSpPr>
        <p:spPr>
          <a:xfrm>
            <a:off x="5094273" y="5401773"/>
            <a:ext cx="2815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accent6">
                    <a:lumMod val="75000"/>
                  </a:schemeClr>
                </a:solidFill>
                <a:latin typeface="Palatino" pitchFamily="2" charset="77"/>
                <a:ea typeface="Palatino" pitchFamily="2" charset="77"/>
              </a:rPr>
              <a:t>Informelles Lernen, meist lustbetont</a:t>
            </a:r>
          </a:p>
        </p:txBody>
      </p:sp>
    </p:spTree>
    <p:extLst>
      <p:ext uri="{BB962C8B-B14F-4D97-AF65-F5344CB8AC3E}">
        <p14:creationId xmlns:p14="http://schemas.microsoft.com/office/powerpoint/2010/main" val="12652087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Text enthält.&#10;&#10;Mit sehr hoher Zuverlässigkeit generierte Beschreibung">
            <a:extLst>
              <a:ext uri="{FF2B5EF4-FFF2-40B4-BE49-F238E27FC236}">
                <a16:creationId xmlns:a16="http://schemas.microsoft.com/office/drawing/2014/main" id="{E42413AC-DE0B-4482-86F7-F6396E442B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580" y="0"/>
            <a:ext cx="7520420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3" name="Freihand 22">
                <a:extLst>
                  <a:ext uri="{FF2B5EF4-FFF2-40B4-BE49-F238E27FC236}">
                    <a16:creationId xmlns:a16="http://schemas.microsoft.com/office/drawing/2014/main" id="{3FF5776A-FF3D-474A-8A8F-D0BF2AC64AB2}"/>
                  </a:ext>
                </a:extLst>
              </p14:cNvPr>
              <p14:cNvContentPartPr/>
              <p14:nvPr/>
            </p14:nvContentPartPr>
            <p14:xfrm>
              <a:off x="3862736" y="278619"/>
              <a:ext cx="919080" cy="6212160"/>
            </p14:xfrm>
          </p:contentPart>
        </mc:Choice>
        <mc:Fallback xmlns="">
          <p:pic>
            <p:nvPicPr>
              <p:cNvPr id="23" name="Freihand 22">
                <a:extLst>
                  <a:ext uri="{FF2B5EF4-FFF2-40B4-BE49-F238E27FC236}">
                    <a16:creationId xmlns:a16="http://schemas.microsoft.com/office/drawing/2014/main" id="{3FF5776A-FF3D-474A-8A8F-D0BF2AC64AB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26736" y="215983"/>
                <a:ext cx="993240" cy="631079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663620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6A00FB93-5AF2-4488-B992-FBA5D440BEE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50" y="3638439"/>
            <a:ext cx="10515600" cy="924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  <a:latin typeface="Optima" panose="02000503060000020004" pitchFamily="2" charset="0"/>
              </a:rPr>
              <a:t>N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  <a:latin typeface="Optima" panose="02000503060000020004" pitchFamily="2" charset="0"/>
              </a:rPr>
              <a:t>e</a:t>
            </a:r>
            <a:r>
              <a:rPr lang="de-DE" dirty="0">
                <a:solidFill>
                  <a:srgbClr val="FF0000"/>
                </a:solidFill>
                <a:latin typeface="Optima" panose="02000503060000020004" pitchFamily="2" charset="0"/>
              </a:rPr>
              <a:t>u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  <a:latin typeface="Optima" panose="02000503060000020004" pitchFamily="2" charset="0"/>
              </a:rPr>
              <a:t>e</a:t>
            </a:r>
            <a:r>
              <a:rPr lang="de-DE" dirty="0">
                <a:solidFill>
                  <a:srgbClr val="FF0000"/>
                </a:solidFill>
                <a:latin typeface="Optima" panose="02000503060000020004" pitchFamily="2" charset="0"/>
              </a:rPr>
              <a:t> L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  <a:latin typeface="Optima" panose="02000503060000020004" pitchFamily="2" charset="0"/>
              </a:rPr>
              <a:t>e</a:t>
            </a:r>
            <a:r>
              <a:rPr lang="de-DE" dirty="0">
                <a:solidFill>
                  <a:srgbClr val="FF0000"/>
                </a:solidFill>
                <a:latin typeface="Optima" panose="02000503060000020004" pitchFamily="2" charset="0"/>
              </a:rPr>
              <a:t>h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  <a:latin typeface="Optima" panose="02000503060000020004" pitchFamily="2" charset="0"/>
              </a:rPr>
              <a:t>r</a:t>
            </a:r>
            <a:r>
              <a:rPr lang="de-DE" dirty="0">
                <a:solidFill>
                  <a:srgbClr val="FF0000"/>
                </a:solidFill>
                <a:latin typeface="Optima" panose="02000503060000020004" pitchFamily="2" charset="0"/>
              </a:rPr>
              <a:t>-L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  <a:latin typeface="Optima" panose="02000503060000020004" pitchFamily="2" charset="0"/>
              </a:rPr>
              <a:t>e</a:t>
            </a:r>
            <a:r>
              <a:rPr lang="de-DE" dirty="0">
                <a:solidFill>
                  <a:srgbClr val="FF0000"/>
                </a:solidFill>
                <a:latin typeface="Optima" panose="02000503060000020004" pitchFamily="2" charset="0"/>
              </a:rPr>
              <a:t>r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  <a:latin typeface="Optima" panose="02000503060000020004" pitchFamily="2" charset="0"/>
              </a:rPr>
              <a:t>n</a:t>
            </a:r>
            <a:r>
              <a:rPr lang="de-DE" dirty="0">
                <a:solidFill>
                  <a:srgbClr val="FF0000"/>
                </a:solidFill>
                <a:latin typeface="Optima" panose="02000503060000020004" pitchFamily="2" charset="0"/>
              </a:rPr>
              <a:t>-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  <a:latin typeface="Optima" panose="02000503060000020004" pitchFamily="2" charset="0"/>
              </a:rPr>
              <a:t>K</a:t>
            </a:r>
            <a:r>
              <a:rPr lang="de-DE" dirty="0">
                <a:solidFill>
                  <a:srgbClr val="FF0000"/>
                </a:solidFill>
                <a:latin typeface="Optima" panose="02000503060000020004" pitchFamily="2" charset="0"/>
              </a:rPr>
              <a:t>o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  <a:latin typeface="Optima" panose="02000503060000020004" pitchFamily="2" charset="0"/>
              </a:rPr>
              <a:t>n</a:t>
            </a:r>
            <a:r>
              <a:rPr lang="de-DE" dirty="0">
                <a:solidFill>
                  <a:srgbClr val="FF0000"/>
                </a:solidFill>
                <a:latin typeface="Optima" panose="02000503060000020004" pitchFamily="2" charset="0"/>
              </a:rPr>
              <a:t>z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  <a:latin typeface="Optima" panose="02000503060000020004" pitchFamily="2" charset="0"/>
              </a:rPr>
              <a:t>e</a:t>
            </a:r>
            <a:r>
              <a:rPr lang="de-DE" dirty="0">
                <a:solidFill>
                  <a:srgbClr val="FF0000"/>
                </a:solidFill>
                <a:latin typeface="Optima" panose="02000503060000020004" pitchFamily="2" charset="0"/>
              </a:rPr>
              <a:t>p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  <a:latin typeface="Optima" panose="02000503060000020004" pitchFamily="2" charset="0"/>
              </a:rPr>
              <a:t>t</a:t>
            </a:r>
            <a:r>
              <a:rPr lang="de-DE" dirty="0">
                <a:solidFill>
                  <a:srgbClr val="FF0000"/>
                </a:solidFill>
                <a:latin typeface="Optima" panose="02000503060000020004" pitchFamily="2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30672753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0FCFE6-CC83-486F-A3D7-AFF55E23E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dirty="0" err="1">
                <a:solidFill>
                  <a:schemeClr val="tx1"/>
                </a:solidFill>
                <a:latin typeface="Optima" panose="02000503060000020004" pitchFamily="2" charset="0"/>
              </a:rPr>
              <a:t>Leitmedienwechsel</a:t>
            </a:r>
            <a:endParaRPr lang="en-US" kern="1200" dirty="0">
              <a:solidFill>
                <a:schemeClr val="tx1"/>
              </a:solidFill>
              <a:latin typeface="Optima" panose="02000503060000020004" pitchFamily="2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97D7328-7F1E-431C-88BC-3DB57DAE2B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14"/>
          <a:stretch/>
        </p:blipFill>
        <p:spPr>
          <a:xfrm>
            <a:off x="6096026" y="-10386"/>
            <a:ext cx="6095974" cy="4252522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4BDADCAD-46CD-4E2D-AC1A-9C8B8919D2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04" r="14542"/>
          <a:stretch/>
        </p:blipFill>
        <p:spPr>
          <a:xfrm>
            <a:off x="12" y="-11079"/>
            <a:ext cx="6096001" cy="425321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03697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Screen Shot 2016-11-03 at 09.21.52.png" descr="Screen Shot 2016-11-03 at 09.21.5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3612" y="1957117"/>
            <a:ext cx="7964776" cy="4331721"/>
          </a:xfrm>
          <a:prstGeom prst="rect">
            <a:avLst/>
          </a:prstGeom>
          <a:ln w="3175">
            <a:miter lim="400000"/>
          </a:ln>
        </p:spPr>
      </p:pic>
      <p:sp>
        <p:nvSpPr>
          <p:cNvPr id="195" name="Die Bezeichnung…"/>
          <p:cNvSpPr txBox="1">
            <a:spLocks noGrp="1"/>
          </p:cNvSpPr>
          <p:nvPr>
            <p:ph type="title"/>
          </p:nvPr>
        </p:nvSpPr>
        <p:spPr>
          <a:xfrm>
            <a:off x="786384" y="569162"/>
            <a:ext cx="5990373" cy="174129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l" defTabSz="275203">
              <a:defRPr sz="5226">
                <a:solidFill>
                  <a:schemeClr val="accent3">
                    <a:satOff val="-13807"/>
                    <a:lumOff val="19329"/>
                  </a:schemeClr>
                </a:solidFill>
              </a:defRPr>
            </a:pPr>
            <a:r>
              <a:rPr dirty="0">
                <a:solidFill>
                  <a:schemeClr val="tx2">
                    <a:lumMod val="25000"/>
                  </a:schemeClr>
                </a:solidFill>
                <a:latin typeface="Palatino" pitchFamily="2" charset="77"/>
                <a:ea typeface="Palatino" pitchFamily="2" charset="77"/>
              </a:rPr>
              <a:t>Die </a:t>
            </a:r>
            <a:r>
              <a:rPr dirty="0" err="1">
                <a:solidFill>
                  <a:schemeClr val="tx2">
                    <a:lumMod val="25000"/>
                  </a:schemeClr>
                </a:solidFill>
                <a:latin typeface="Palatino" pitchFamily="2" charset="77"/>
                <a:ea typeface="Palatino" pitchFamily="2" charset="77"/>
              </a:rPr>
              <a:t>Bezeichnung</a:t>
            </a:r>
            <a:endParaRPr dirty="0">
              <a:solidFill>
                <a:schemeClr val="tx2">
                  <a:lumMod val="25000"/>
                </a:schemeClr>
              </a:solidFill>
              <a:latin typeface="Palatino" pitchFamily="2" charset="77"/>
              <a:ea typeface="Palatino" pitchFamily="2" charset="77"/>
            </a:endParaRPr>
          </a:p>
          <a:p>
            <a:pPr algn="l" defTabSz="275203">
              <a:defRPr sz="5226" b="1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>
                <a:solidFill>
                  <a:schemeClr val="bg2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Digital Natives</a:t>
            </a:r>
          </a:p>
          <a:p>
            <a:pPr algn="l" defTabSz="275203">
              <a:defRPr sz="5226">
                <a:solidFill>
                  <a:schemeClr val="accent3">
                    <a:satOff val="-13807"/>
                    <a:lumOff val="19329"/>
                  </a:schemeClr>
                </a:solidFill>
              </a:defRPr>
            </a:pPr>
            <a:r>
              <a:rPr dirty="0" err="1">
                <a:solidFill>
                  <a:schemeClr val="bg2">
                    <a:lumMod val="75000"/>
                  </a:schemeClr>
                </a:solidFill>
                <a:latin typeface="Palatino" pitchFamily="2" charset="77"/>
                <a:ea typeface="Palatino" pitchFamily="2" charset="77"/>
              </a:rPr>
              <a:t>ist</a:t>
            </a:r>
            <a:r>
              <a:rPr dirty="0">
                <a:solidFill>
                  <a:schemeClr val="bg2">
                    <a:lumMod val="75000"/>
                  </a:schemeClr>
                </a:solidFill>
                <a:latin typeface="Palatino" pitchFamily="2" charset="77"/>
                <a:ea typeface="Palatino" pitchFamily="2" charset="77"/>
              </a:rPr>
              <a:t> </a:t>
            </a:r>
            <a:r>
              <a:rPr dirty="0" err="1">
                <a:solidFill>
                  <a:schemeClr val="bg2">
                    <a:lumMod val="75000"/>
                  </a:schemeClr>
                </a:solidFill>
                <a:latin typeface="Palatino" pitchFamily="2" charset="77"/>
                <a:ea typeface="Palatino" pitchFamily="2" charset="77"/>
              </a:rPr>
              <a:t>irreführend</a:t>
            </a:r>
            <a:r>
              <a:rPr dirty="0">
                <a:solidFill>
                  <a:schemeClr val="bg2">
                    <a:lumMod val="75000"/>
                  </a:schemeClr>
                </a:solidFill>
                <a:latin typeface="Palatino" pitchFamily="2" charset="77"/>
                <a:ea typeface="Palatino" pitchFamily="2" charset="77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000361277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linemedien 2" title="Boris Johnson has a message for you.">
            <a:hlinkClick r:id="" action="ppaction://media"/>
            <a:extLst>
              <a:ext uri="{FF2B5EF4-FFF2-40B4-BE49-F238E27FC236}">
                <a16:creationId xmlns:a16="http://schemas.microsoft.com/office/drawing/2014/main" id="{4A54A9FA-8B7E-498D-97CE-7561E1F25CD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919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eep-1822137_1920.jpg" descr="sheep-1822137_1920.jpg">
            <a:extLst>
              <a:ext uri="{FF2B5EF4-FFF2-40B4-BE49-F238E27FC236}">
                <a16:creationId xmlns:a16="http://schemas.microsoft.com/office/drawing/2014/main" id="{72595851-D3CA-964A-8D77-67DD46995E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089900"/>
          </a:xfrm>
          <a:prstGeom prst="rect">
            <a:avLst/>
          </a:prstGeom>
          <a:ln w="3175">
            <a:miter lim="400000"/>
          </a:ln>
        </p:spPr>
      </p:pic>
      <p:sp>
        <p:nvSpPr>
          <p:cNvPr id="3" name="Beispiel: Twitter">
            <a:extLst>
              <a:ext uri="{FF2B5EF4-FFF2-40B4-BE49-F238E27FC236}">
                <a16:creationId xmlns:a16="http://schemas.microsoft.com/office/drawing/2014/main" id="{FE390851-A276-674C-A693-5E8366E9CA81}"/>
              </a:ext>
            </a:extLst>
          </p:cNvPr>
          <p:cNvSpPr txBox="1"/>
          <p:nvPr/>
        </p:nvSpPr>
        <p:spPr>
          <a:xfrm>
            <a:off x="8389956" y="308947"/>
            <a:ext cx="3586436" cy="6223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b="1">
                <a:solidFill>
                  <a:schemeClr val="accent5">
                    <a:hueOff val="100859"/>
                    <a:satOff val="-13629"/>
                    <a:lumOff val="23879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0" cap="none" spc="0" normalizeH="0" baseline="0" noProof="0" dirty="0" err="1">
                <a:ln>
                  <a:noFill/>
                </a:ln>
                <a:solidFill>
                  <a:srgbClr val="971817">
                    <a:hueOff val="100859"/>
                    <a:satOff val="-13629"/>
                    <a:lumOff val="23879"/>
                  </a:srgbClr>
                </a:solidFill>
                <a:effectLst/>
                <a:uLnTx/>
                <a:uFillTx/>
                <a:latin typeface="Helvetica"/>
                <a:sym typeface="Helvetica"/>
              </a:rPr>
              <a:t>Beispiel</a:t>
            </a: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rgbClr val="971817">
                    <a:hueOff val="100859"/>
                    <a:satOff val="-13629"/>
                    <a:lumOff val="23879"/>
                  </a:srgbClr>
                </a:solidFill>
                <a:effectLst/>
                <a:uLnTx/>
                <a:uFillTx/>
                <a:latin typeface="Helvetica"/>
                <a:sym typeface="Helvetica"/>
              </a:rPr>
              <a:t>: Twitter</a:t>
            </a:r>
          </a:p>
        </p:txBody>
      </p:sp>
      <p:sp>
        <p:nvSpPr>
          <p:cNvPr id="4" name="@schafzwitschern">
            <a:extLst>
              <a:ext uri="{FF2B5EF4-FFF2-40B4-BE49-F238E27FC236}">
                <a16:creationId xmlns:a16="http://schemas.microsoft.com/office/drawing/2014/main" id="{558A1EAE-8D4D-F949-A28E-7CCBAF000269}"/>
              </a:ext>
            </a:extLst>
          </p:cNvPr>
          <p:cNvSpPr txBox="1"/>
          <p:nvPr/>
        </p:nvSpPr>
        <p:spPr>
          <a:xfrm>
            <a:off x="8300094" y="1838382"/>
            <a:ext cx="3766160" cy="6223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>
                <a:solidFill>
                  <a:schemeClr val="accent1">
                    <a:hueOff val="-137333"/>
                    <a:satOff val="-2150"/>
                    <a:lumOff val="15684"/>
                  </a:schemeClr>
                </a:solidFill>
              </a:defRPr>
            </a:lvl1pPr>
          </a:lstStyle>
          <a:p>
            <a:pPr algn="ctr" defTabSz="584200" hangingPunct="0"/>
            <a:r>
              <a:rPr sz="3600" kern="0" dirty="0">
                <a:solidFill>
                  <a:srgbClr val="0065C1">
                    <a:hueOff val="-137333"/>
                    <a:satOff val="-2150"/>
                    <a:lumOff val="15684"/>
                  </a:srgbClr>
                </a:solidFill>
                <a:latin typeface="Helvetica Light"/>
                <a:sym typeface="Helvetica Light"/>
              </a:rPr>
              <a:t>@</a:t>
            </a:r>
            <a:r>
              <a:rPr sz="3600" kern="0" dirty="0" err="1">
                <a:solidFill>
                  <a:srgbClr val="0065C1">
                    <a:hueOff val="-137333"/>
                    <a:satOff val="-2150"/>
                    <a:lumOff val="15684"/>
                  </a:srgbClr>
                </a:solidFill>
                <a:latin typeface="Helvetica Light"/>
                <a:sym typeface="Helvetica Light"/>
              </a:rPr>
              <a:t>schafzwitschern</a:t>
            </a:r>
            <a:endParaRPr sz="3600" kern="0" dirty="0">
              <a:solidFill>
                <a:srgbClr val="0065C1">
                  <a:hueOff val="-137333"/>
                  <a:satOff val="-2150"/>
                  <a:lumOff val="15684"/>
                </a:srgbClr>
              </a:solidFill>
              <a:latin typeface="Helvetica Light"/>
              <a:sym typeface="Helvetica Light"/>
            </a:endParaRPr>
          </a:p>
        </p:txBody>
      </p:sp>
      <p:sp>
        <p:nvSpPr>
          <p:cNvPr id="5" name="Schäfer als Experte…">
            <a:extLst>
              <a:ext uri="{FF2B5EF4-FFF2-40B4-BE49-F238E27FC236}">
                <a16:creationId xmlns:a16="http://schemas.microsoft.com/office/drawing/2014/main" id="{A34A00F6-BC62-5945-986B-0F36919F1AB8}"/>
              </a:ext>
            </a:extLst>
          </p:cNvPr>
          <p:cNvSpPr txBox="1"/>
          <p:nvPr/>
        </p:nvSpPr>
        <p:spPr>
          <a:xfrm>
            <a:off x="7755621" y="3510501"/>
            <a:ext cx="4310633" cy="309315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marL="433136" indent="-433136" defTabSz="584200" hangingPunct="0">
              <a:buSzPct val="75000"/>
              <a:buFontTx/>
              <a:buChar char="•"/>
              <a:defRPr>
                <a:solidFill>
                  <a:srgbClr val="000000"/>
                </a:solidFill>
              </a:defRPr>
            </a:pPr>
            <a:r>
              <a:rPr sz="2800" kern="0" dirty="0" err="1">
                <a:solidFill>
                  <a:srgbClr val="000000"/>
                </a:solidFill>
                <a:latin typeface="Helvetica Light"/>
                <a:sym typeface="Helvetica Light"/>
              </a:rPr>
              <a:t>Schäfer</a:t>
            </a:r>
            <a:r>
              <a:rPr sz="2800" kern="0" dirty="0">
                <a:solidFill>
                  <a:srgbClr val="000000"/>
                </a:solidFill>
                <a:latin typeface="Helvetica Light"/>
                <a:sym typeface="Helvetica Light"/>
              </a:rPr>
              <a:t> </a:t>
            </a:r>
            <a:r>
              <a:rPr sz="2800" kern="0" dirty="0" err="1">
                <a:solidFill>
                  <a:srgbClr val="000000"/>
                </a:solidFill>
                <a:latin typeface="Helvetica Light"/>
                <a:sym typeface="Helvetica Light"/>
              </a:rPr>
              <a:t>als</a:t>
            </a:r>
            <a:r>
              <a:rPr sz="2800" kern="0" dirty="0">
                <a:solidFill>
                  <a:srgbClr val="000000"/>
                </a:solidFill>
                <a:latin typeface="Helvetica Light"/>
                <a:sym typeface="Helvetica Light"/>
              </a:rPr>
              <a:t> </a:t>
            </a:r>
            <a:r>
              <a:rPr sz="2800" kern="0" dirty="0" err="1">
                <a:solidFill>
                  <a:srgbClr val="000000"/>
                </a:solidFill>
                <a:latin typeface="Helvetica Light"/>
                <a:sym typeface="Helvetica Light"/>
              </a:rPr>
              <a:t>Experte</a:t>
            </a:r>
            <a:endParaRPr sz="2800" kern="0" dirty="0">
              <a:solidFill>
                <a:srgbClr val="000000"/>
              </a:solidFill>
              <a:latin typeface="Helvetica Light"/>
              <a:sym typeface="Helvetica Light"/>
            </a:endParaRPr>
          </a:p>
          <a:p>
            <a:pPr marL="433136" indent="-433136" defTabSz="584200" hangingPunct="0">
              <a:buSzPct val="75000"/>
              <a:buFontTx/>
              <a:buChar char="•"/>
              <a:defRPr>
                <a:solidFill>
                  <a:srgbClr val="000000"/>
                </a:solidFill>
              </a:defRPr>
            </a:pPr>
            <a:r>
              <a:rPr sz="2800" kern="0" dirty="0" err="1">
                <a:solidFill>
                  <a:srgbClr val="000000"/>
                </a:solidFill>
                <a:latin typeface="Helvetica Light"/>
                <a:sym typeface="Helvetica Light"/>
              </a:rPr>
              <a:t>Schätz</a:t>
            </a:r>
            <a:r>
              <a:rPr sz="2800" kern="0" dirty="0">
                <a:solidFill>
                  <a:srgbClr val="000000"/>
                </a:solidFill>
                <a:latin typeface="Helvetica Light"/>
                <a:sym typeface="Helvetica Light"/>
              </a:rPr>
              <a:t>- und </a:t>
            </a:r>
            <a:r>
              <a:rPr sz="2800" kern="0" dirty="0" err="1">
                <a:solidFill>
                  <a:srgbClr val="000000"/>
                </a:solidFill>
                <a:latin typeface="Helvetica Light"/>
                <a:sym typeface="Helvetica Light"/>
              </a:rPr>
              <a:t>Fermiaufgaben</a:t>
            </a:r>
            <a:endParaRPr sz="2800" kern="0" dirty="0">
              <a:solidFill>
                <a:srgbClr val="000000"/>
              </a:solidFill>
              <a:latin typeface="Helvetica Light"/>
              <a:sym typeface="Helvetica Light"/>
            </a:endParaRPr>
          </a:p>
          <a:p>
            <a:pPr marL="433136" indent="-433136" defTabSz="584200" hangingPunct="0">
              <a:buSzPct val="75000"/>
              <a:buFontTx/>
              <a:buChar char="•"/>
              <a:defRPr>
                <a:solidFill>
                  <a:srgbClr val="000000"/>
                </a:solidFill>
              </a:defRPr>
            </a:pPr>
            <a:r>
              <a:rPr sz="2800" kern="0" dirty="0" err="1">
                <a:solidFill>
                  <a:srgbClr val="000000"/>
                </a:solidFill>
                <a:latin typeface="Helvetica Light"/>
                <a:sym typeface="Helvetica Light"/>
              </a:rPr>
              <a:t>Inhaltlicher</a:t>
            </a:r>
            <a:r>
              <a:rPr sz="2800" kern="0" dirty="0">
                <a:solidFill>
                  <a:srgbClr val="000000"/>
                </a:solidFill>
                <a:latin typeface="Helvetica Light"/>
                <a:sym typeface="Helvetica Light"/>
              </a:rPr>
              <a:t> </a:t>
            </a:r>
            <a:r>
              <a:rPr sz="2800" kern="0" dirty="0" err="1">
                <a:solidFill>
                  <a:srgbClr val="000000"/>
                </a:solidFill>
                <a:latin typeface="Helvetica Light"/>
                <a:sym typeface="Helvetica Light"/>
              </a:rPr>
              <a:t>Bezug</a:t>
            </a:r>
            <a:r>
              <a:rPr sz="2800" kern="0" dirty="0">
                <a:solidFill>
                  <a:srgbClr val="000000"/>
                </a:solidFill>
                <a:latin typeface="Helvetica Light"/>
                <a:sym typeface="Helvetica Light"/>
              </a:rPr>
              <a:t> </a:t>
            </a:r>
            <a:r>
              <a:rPr sz="2800" kern="0" dirty="0" err="1">
                <a:solidFill>
                  <a:srgbClr val="000000"/>
                </a:solidFill>
                <a:latin typeface="Helvetica Light"/>
                <a:sym typeface="Helvetica Light"/>
              </a:rPr>
              <a:t>zum</a:t>
            </a:r>
            <a:r>
              <a:rPr sz="2800" kern="0" dirty="0">
                <a:solidFill>
                  <a:srgbClr val="000000"/>
                </a:solidFill>
                <a:latin typeface="Helvetica Light"/>
                <a:sym typeface="Helvetica Light"/>
              </a:rPr>
              <a:t> </a:t>
            </a:r>
            <a:r>
              <a:rPr sz="2800" kern="0" dirty="0" err="1">
                <a:solidFill>
                  <a:srgbClr val="000000"/>
                </a:solidFill>
                <a:latin typeface="Helvetica Light"/>
                <a:sym typeface="Helvetica Light"/>
              </a:rPr>
              <a:t>Sachunterricht</a:t>
            </a:r>
            <a:endParaRPr sz="2800" kern="0" dirty="0">
              <a:solidFill>
                <a:srgbClr val="000000"/>
              </a:solidFill>
              <a:latin typeface="Helvetica Light"/>
              <a:sym typeface="Helvetica Light"/>
            </a:endParaRPr>
          </a:p>
          <a:p>
            <a:pPr marL="433136" indent="-433136" defTabSz="584200" hangingPunct="0">
              <a:buSzPct val="75000"/>
              <a:buFontTx/>
              <a:buChar char="•"/>
              <a:defRPr>
                <a:solidFill>
                  <a:srgbClr val="000000"/>
                </a:solidFill>
              </a:defRPr>
            </a:pPr>
            <a:r>
              <a:rPr sz="2800" kern="0" dirty="0" err="1">
                <a:solidFill>
                  <a:srgbClr val="000000"/>
                </a:solidFill>
                <a:latin typeface="Helvetica Light"/>
                <a:sym typeface="Helvetica Light"/>
              </a:rPr>
              <a:t>Rechtschreibung</a:t>
            </a:r>
            <a:r>
              <a:rPr sz="2800" kern="0" dirty="0">
                <a:solidFill>
                  <a:srgbClr val="000000"/>
                </a:solidFill>
                <a:latin typeface="Helvetica Light"/>
                <a:sym typeface="Helvetica Light"/>
              </a:rPr>
              <a:t> in Deutsch</a:t>
            </a:r>
          </a:p>
        </p:txBody>
      </p:sp>
      <p:sp>
        <p:nvSpPr>
          <p:cNvPr id="6" name="(Christiane Schicke)">
            <a:extLst>
              <a:ext uri="{FF2B5EF4-FFF2-40B4-BE49-F238E27FC236}">
                <a16:creationId xmlns:a16="http://schemas.microsoft.com/office/drawing/2014/main" id="{073B37F8-D1D1-034F-8081-A7576CD46AB4}"/>
              </a:ext>
            </a:extLst>
          </p:cNvPr>
          <p:cNvSpPr txBox="1"/>
          <p:nvPr/>
        </p:nvSpPr>
        <p:spPr>
          <a:xfrm>
            <a:off x="8389956" y="859002"/>
            <a:ext cx="2718386" cy="4318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2300">
                <a:solidFill>
                  <a:schemeClr val="accent6">
                    <a:hueOff val="10811956"/>
                    <a:satOff val="-58544"/>
                    <a:lumOff val="-9736"/>
                  </a:schemeClr>
                </a:solidFill>
              </a:defRPr>
            </a:lvl1pPr>
          </a:lstStyle>
          <a:p>
            <a:pPr algn="ctr" defTabSz="584200" hangingPunct="0"/>
            <a:r>
              <a:rPr kern="0" dirty="0">
                <a:solidFill>
                  <a:srgbClr val="BC8027">
                    <a:hueOff val="10811956"/>
                    <a:satOff val="-58544"/>
                    <a:lumOff val="-9736"/>
                  </a:srgbClr>
                </a:solidFill>
                <a:latin typeface="Helvetica Light"/>
                <a:sym typeface="Helvetica Light"/>
              </a:rPr>
              <a:t>(Christiane </a:t>
            </a:r>
            <a:r>
              <a:rPr kern="0" dirty="0" err="1">
                <a:solidFill>
                  <a:srgbClr val="BC8027">
                    <a:hueOff val="10811956"/>
                    <a:satOff val="-58544"/>
                    <a:lumOff val="-9736"/>
                  </a:srgbClr>
                </a:solidFill>
                <a:latin typeface="Helvetica Light"/>
                <a:sym typeface="Helvetica Light"/>
              </a:rPr>
              <a:t>Schicke</a:t>
            </a:r>
            <a:r>
              <a:rPr kern="0" dirty="0">
                <a:solidFill>
                  <a:srgbClr val="BC8027">
                    <a:hueOff val="10811956"/>
                    <a:satOff val="-58544"/>
                    <a:lumOff val="-9736"/>
                  </a:srgbClr>
                </a:solidFill>
                <a:latin typeface="Helvetica Light"/>
                <a:sym typeface="Helvetica Ligh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105658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taber-No-Cell-Phones-Allowed-2400px.png" descr="taber-No-Cell-Phones-Allowed-2400px.png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/>
          <a:stretch>
            <a:fillRect/>
          </a:stretch>
        </p:blipFill>
        <p:spPr>
          <a:xfrm>
            <a:off x="3524250" y="857250"/>
            <a:ext cx="51435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631664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412027FF-72FE-9945-9375-D4FD9FED05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0" y="10"/>
            <a:ext cx="1219200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CDB2600D-4268-2547-B284-79279100F4BA}"/>
              </a:ext>
            </a:extLst>
          </p:cNvPr>
          <p:cNvSpPr txBox="1"/>
          <p:nvPr/>
        </p:nvSpPr>
        <p:spPr>
          <a:xfrm>
            <a:off x="709448" y="1913950"/>
            <a:ext cx="4204137" cy="13427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latin typeface="Optima" panose="02000503060000020004" pitchFamily="2" charset="0"/>
                <a:ea typeface="+mj-ea"/>
                <a:cs typeface="+mj-cs"/>
              </a:rPr>
              <a:t>Art. 56 Abs. 5 </a:t>
            </a:r>
            <a:r>
              <a:rPr lang="en-US" sz="3600" dirty="0" err="1">
                <a:latin typeface="Optima" panose="02000503060000020004" pitchFamily="2" charset="0"/>
                <a:ea typeface="+mj-ea"/>
                <a:cs typeface="+mj-cs"/>
              </a:rPr>
              <a:t>BayEUG</a:t>
            </a:r>
            <a:endParaRPr lang="en-US" sz="3600" dirty="0">
              <a:latin typeface="Optima" panose="02000503060000020004" pitchFamily="2" charset="0"/>
              <a:ea typeface="+mj-ea"/>
              <a:cs typeface="+mj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feld 2">
            <a:extLst>
              <a:ext uri="{FF2B5EF4-FFF2-40B4-BE49-F238E27FC236}">
                <a16:creationId xmlns:a16="http://schemas.microsoft.com/office/drawing/2014/main" id="{E5DC4C43-5AAE-0E4E-828F-EFFEED8F7B30}"/>
              </a:ext>
            </a:extLst>
          </p:cNvPr>
          <p:cNvSpPr txBox="1"/>
          <p:nvPr/>
        </p:nvSpPr>
        <p:spPr>
          <a:xfrm>
            <a:off x="525516" y="3417573"/>
            <a:ext cx="4593021" cy="26198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>
              <a:lnSpc>
                <a:spcPct val="160000"/>
              </a:lnSpc>
              <a:spcAft>
                <a:spcPts val="600"/>
              </a:spcAft>
            </a:pPr>
            <a:r>
              <a:rPr lang="en-US" dirty="0" err="1">
                <a:latin typeface="Palatino" pitchFamily="2" charset="77"/>
                <a:ea typeface="Palatino" pitchFamily="2" charset="77"/>
              </a:rPr>
              <a:t>Im</a:t>
            </a:r>
            <a:r>
              <a:rPr lang="en-US" dirty="0">
                <a:latin typeface="Palatino" pitchFamily="2" charset="77"/>
                <a:ea typeface="Palatino" pitchFamily="2" charset="77"/>
              </a:rPr>
              <a:t> </a:t>
            </a:r>
            <a:r>
              <a:rPr lang="en-US" dirty="0" err="1">
                <a:latin typeface="Palatino" pitchFamily="2" charset="77"/>
                <a:ea typeface="Palatino" pitchFamily="2" charset="77"/>
              </a:rPr>
              <a:t>Schulgebäude</a:t>
            </a:r>
            <a:r>
              <a:rPr lang="en-US" dirty="0">
                <a:latin typeface="Palatino" pitchFamily="2" charset="77"/>
                <a:ea typeface="Palatino" pitchFamily="2" charset="77"/>
              </a:rPr>
              <a:t> und auf </a:t>
            </a:r>
            <a:r>
              <a:rPr lang="en-US" dirty="0" err="1">
                <a:latin typeface="Palatino" pitchFamily="2" charset="77"/>
                <a:ea typeface="Palatino" pitchFamily="2" charset="77"/>
              </a:rPr>
              <a:t>dem</a:t>
            </a:r>
            <a:r>
              <a:rPr lang="en-US" dirty="0">
                <a:latin typeface="Palatino" pitchFamily="2" charset="77"/>
                <a:ea typeface="Palatino" pitchFamily="2" charset="77"/>
              </a:rPr>
              <a:t> </a:t>
            </a:r>
            <a:r>
              <a:rPr lang="en-US" dirty="0" err="1">
                <a:latin typeface="Palatino" pitchFamily="2" charset="77"/>
                <a:ea typeface="Palatino" pitchFamily="2" charset="77"/>
              </a:rPr>
              <a:t>Schulgelände</a:t>
            </a:r>
            <a:r>
              <a:rPr lang="en-US" dirty="0">
                <a:latin typeface="Palatino" pitchFamily="2" charset="77"/>
                <a:ea typeface="Palatino" pitchFamily="2" charset="77"/>
              </a:rPr>
              <a:t> </a:t>
            </a:r>
            <a:r>
              <a:rPr lang="en-US" dirty="0" err="1">
                <a:latin typeface="Palatino" pitchFamily="2" charset="77"/>
                <a:ea typeface="Palatino" pitchFamily="2" charset="77"/>
              </a:rPr>
              <a:t>sind</a:t>
            </a:r>
            <a:r>
              <a:rPr lang="en-US" dirty="0">
                <a:latin typeface="Palatino" pitchFamily="2" charset="77"/>
                <a:ea typeface="Palatino" pitchFamily="2" charset="77"/>
              </a:rPr>
              <a:t> </a:t>
            </a:r>
            <a:r>
              <a:rPr lang="en-US" dirty="0" err="1">
                <a:latin typeface="Palatino" pitchFamily="2" charset="77"/>
                <a:ea typeface="Palatino" pitchFamily="2" charset="77"/>
              </a:rPr>
              <a:t>Mobilfunktelefone</a:t>
            </a:r>
            <a:r>
              <a:rPr lang="en-US" dirty="0">
                <a:latin typeface="Palatino" pitchFamily="2" charset="77"/>
                <a:ea typeface="Palatino" pitchFamily="2" charset="77"/>
              </a:rPr>
              <a:t> und </a:t>
            </a:r>
            <a:r>
              <a:rPr lang="en-US" dirty="0" err="1">
                <a:latin typeface="Palatino" pitchFamily="2" charset="77"/>
                <a:ea typeface="Palatino" pitchFamily="2" charset="77"/>
              </a:rPr>
              <a:t>sonstige</a:t>
            </a:r>
            <a:r>
              <a:rPr lang="en-US" dirty="0">
                <a:latin typeface="Palatino" pitchFamily="2" charset="77"/>
                <a:ea typeface="Palatino" pitchFamily="2" charset="77"/>
              </a:rPr>
              <a:t> </a:t>
            </a:r>
            <a:r>
              <a:rPr lang="en-US" dirty="0" err="1">
                <a:latin typeface="Palatino" pitchFamily="2" charset="77"/>
                <a:ea typeface="Palatino" pitchFamily="2" charset="77"/>
              </a:rPr>
              <a:t>digitale</a:t>
            </a:r>
            <a:r>
              <a:rPr lang="en-US" dirty="0">
                <a:latin typeface="Palatino" pitchFamily="2" charset="77"/>
                <a:ea typeface="Palatino" pitchFamily="2" charset="77"/>
              </a:rPr>
              <a:t> </a:t>
            </a:r>
            <a:r>
              <a:rPr lang="en-US" dirty="0" err="1">
                <a:latin typeface="Palatino" pitchFamily="2" charset="77"/>
                <a:ea typeface="Palatino" pitchFamily="2" charset="77"/>
              </a:rPr>
              <a:t>Speichermedien</a:t>
            </a:r>
            <a:r>
              <a:rPr lang="en-US" dirty="0">
                <a:latin typeface="Palatino" pitchFamily="2" charset="77"/>
                <a:ea typeface="Palatino" pitchFamily="2" charset="77"/>
              </a:rPr>
              <a:t>, die </a:t>
            </a:r>
            <a:r>
              <a:rPr lang="en-US" dirty="0" err="1">
                <a:latin typeface="Palatino" pitchFamily="2" charset="77"/>
                <a:ea typeface="Palatino" pitchFamily="2" charset="77"/>
              </a:rPr>
              <a:t>nicht</a:t>
            </a:r>
            <a:r>
              <a:rPr lang="en-US" dirty="0">
                <a:latin typeface="Palatino" pitchFamily="2" charset="77"/>
                <a:ea typeface="Palatino" pitchFamily="2" charset="77"/>
              </a:rPr>
              <a:t> </a:t>
            </a:r>
            <a:r>
              <a:rPr lang="en-US" dirty="0" err="1">
                <a:latin typeface="Palatino" pitchFamily="2" charset="77"/>
                <a:ea typeface="Palatino" pitchFamily="2" charset="77"/>
              </a:rPr>
              <a:t>zu</a:t>
            </a:r>
            <a:r>
              <a:rPr lang="en-US" dirty="0">
                <a:latin typeface="Palatino" pitchFamily="2" charset="77"/>
                <a:ea typeface="Palatino" pitchFamily="2" charset="77"/>
              </a:rPr>
              <a:t> </a:t>
            </a:r>
            <a:r>
              <a:rPr lang="en-US" dirty="0" err="1">
                <a:latin typeface="Palatino" pitchFamily="2" charset="77"/>
                <a:ea typeface="Palatino" pitchFamily="2" charset="77"/>
              </a:rPr>
              <a:t>Unterrichtszwecken</a:t>
            </a:r>
            <a:r>
              <a:rPr lang="en-US" dirty="0">
                <a:latin typeface="Palatino" pitchFamily="2" charset="77"/>
                <a:ea typeface="Palatino" pitchFamily="2" charset="77"/>
              </a:rPr>
              <a:t> </a:t>
            </a:r>
            <a:r>
              <a:rPr lang="en-US" dirty="0" err="1">
                <a:latin typeface="Palatino" pitchFamily="2" charset="77"/>
                <a:ea typeface="Palatino" pitchFamily="2" charset="77"/>
              </a:rPr>
              <a:t>verwendet</a:t>
            </a:r>
            <a:r>
              <a:rPr lang="en-US" dirty="0">
                <a:latin typeface="Palatino" pitchFamily="2" charset="77"/>
                <a:ea typeface="Palatino" pitchFamily="2" charset="77"/>
              </a:rPr>
              <a:t> </a:t>
            </a:r>
            <a:r>
              <a:rPr lang="en-US" dirty="0" err="1">
                <a:latin typeface="Palatino" pitchFamily="2" charset="77"/>
                <a:ea typeface="Palatino" pitchFamily="2" charset="77"/>
              </a:rPr>
              <a:t>werden</a:t>
            </a:r>
            <a:r>
              <a:rPr lang="en-US" dirty="0">
                <a:latin typeface="Palatino" pitchFamily="2" charset="77"/>
                <a:ea typeface="Palatino" pitchFamily="2" charset="77"/>
              </a:rPr>
              <a:t>, </a:t>
            </a:r>
            <a:r>
              <a:rPr lang="en-US" dirty="0" err="1">
                <a:latin typeface="Palatino" pitchFamily="2" charset="77"/>
                <a:ea typeface="Palatino" pitchFamily="2" charset="77"/>
              </a:rPr>
              <a:t>auszuschalten</a:t>
            </a:r>
            <a:r>
              <a:rPr lang="en-US" dirty="0">
                <a:latin typeface="Palatino" pitchFamily="2" charset="77"/>
                <a:ea typeface="Palatino" pitchFamily="2" charset="77"/>
              </a:rPr>
              <a:t>. Die </a:t>
            </a:r>
            <a:r>
              <a:rPr lang="en-US" dirty="0" err="1">
                <a:latin typeface="Palatino" pitchFamily="2" charset="77"/>
                <a:ea typeface="Palatino" pitchFamily="2" charset="77"/>
              </a:rPr>
              <a:t>unterrichtende</a:t>
            </a:r>
            <a:r>
              <a:rPr lang="en-US" dirty="0">
                <a:latin typeface="Palatino" pitchFamily="2" charset="77"/>
                <a:ea typeface="Palatino" pitchFamily="2" charset="77"/>
              </a:rPr>
              <a:t> </a:t>
            </a:r>
            <a:r>
              <a:rPr lang="en-US" dirty="0" err="1">
                <a:latin typeface="Palatino" pitchFamily="2" charset="77"/>
                <a:ea typeface="Palatino" pitchFamily="2" charset="77"/>
              </a:rPr>
              <a:t>oder</a:t>
            </a:r>
            <a:r>
              <a:rPr lang="en-US" dirty="0">
                <a:latin typeface="Palatino" pitchFamily="2" charset="77"/>
                <a:ea typeface="Palatino" pitchFamily="2" charset="77"/>
              </a:rPr>
              <a:t> die </a:t>
            </a:r>
            <a:r>
              <a:rPr lang="en-US" dirty="0" err="1">
                <a:latin typeface="Palatino" pitchFamily="2" charset="77"/>
                <a:ea typeface="Palatino" pitchFamily="2" charset="77"/>
              </a:rPr>
              <a:t>außerhalb</a:t>
            </a:r>
            <a:r>
              <a:rPr lang="en-US" dirty="0">
                <a:latin typeface="Palatino" pitchFamily="2" charset="77"/>
                <a:ea typeface="Palatino" pitchFamily="2" charset="77"/>
              </a:rPr>
              <a:t> des </a:t>
            </a:r>
            <a:r>
              <a:rPr lang="en-US" dirty="0" err="1">
                <a:latin typeface="Palatino" pitchFamily="2" charset="77"/>
                <a:ea typeface="Palatino" pitchFamily="2" charset="77"/>
              </a:rPr>
              <a:t>Unterrichts</a:t>
            </a:r>
            <a:r>
              <a:rPr lang="en-US" dirty="0">
                <a:latin typeface="Palatino" pitchFamily="2" charset="77"/>
                <a:ea typeface="Palatino" pitchFamily="2" charset="77"/>
              </a:rPr>
              <a:t> </a:t>
            </a:r>
            <a:r>
              <a:rPr lang="en-US" dirty="0" err="1">
                <a:latin typeface="Palatino" pitchFamily="2" charset="77"/>
                <a:ea typeface="Palatino" pitchFamily="2" charset="77"/>
              </a:rPr>
              <a:t>Aufsicht</a:t>
            </a:r>
            <a:r>
              <a:rPr lang="en-US" dirty="0">
                <a:latin typeface="Palatino" pitchFamily="2" charset="77"/>
                <a:ea typeface="Palatino" pitchFamily="2" charset="77"/>
              </a:rPr>
              <a:t> </a:t>
            </a:r>
            <a:r>
              <a:rPr lang="en-US" dirty="0" err="1">
                <a:latin typeface="Palatino" pitchFamily="2" charset="77"/>
                <a:ea typeface="Palatino" pitchFamily="2" charset="77"/>
              </a:rPr>
              <a:t>führende</a:t>
            </a:r>
            <a:r>
              <a:rPr lang="en-US" dirty="0">
                <a:latin typeface="Palatino" pitchFamily="2" charset="77"/>
                <a:ea typeface="Palatino" pitchFamily="2" charset="77"/>
              </a:rPr>
              <a:t> </a:t>
            </a:r>
            <a:r>
              <a:rPr lang="en-US" dirty="0" err="1">
                <a:latin typeface="Palatino" pitchFamily="2" charset="77"/>
                <a:ea typeface="Palatino" pitchFamily="2" charset="77"/>
              </a:rPr>
              <a:t>Lehrkraft</a:t>
            </a:r>
            <a:r>
              <a:rPr lang="en-US" dirty="0">
                <a:latin typeface="Palatino" pitchFamily="2" charset="77"/>
                <a:ea typeface="Palatino" pitchFamily="2" charset="77"/>
              </a:rPr>
              <a:t> </a:t>
            </a:r>
            <a:r>
              <a:rPr lang="en-US" dirty="0" err="1">
                <a:latin typeface="Palatino" pitchFamily="2" charset="77"/>
                <a:ea typeface="Palatino" pitchFamily="2" charset="77"/>
              </a:rPr>
              <a:t>kann</a:t>
            </a:r>
            <a:r>
              <a:rPr lang="en-US" dirty="0">
                <a:latin typeface="Palatino" pitchFamily="2" charset="77"/>
                <a:ea typeface="Palatino" pitchFamily="2" charset="77"/>
              </a:rPr>
              <a:t> </a:t>
            </a:r>
            <a:r>
              <a:rPr lang="en-US" dirty="0" err="1">
                <a:latin typeface="Palatino" pitchFamily="2" charset="77"/>
                <a:ea typeface="Palatino" pitchFamily="2" charset="77"/>
              </a:rPr>
              <a:t>Ausnahmen</a:t>
            </a:r>
            <a:r>
              <a:rPr lang="en-US" dirty="0">
                <a:latin typeface="Palatino" pitchFamily="2" charset="77"/>
                <a:ea typeface="Palatino" pitchFamily="2" charset="77"/>
              </a:rPr>
              <a:t> </a:t>
            </a:r>
            <a:r>
              <a:rPr lang="en-US" dirty="0" err="1">
                <a:latin typeface="Palatino" pitchFamily="2" charset="77"/>
                <a:ea typeface="Palatino" pitchFamily="2" charset="77"/>
              </a:rPr>
              <a:t>gestatten</a:t>
            </a:r>
            <a:r>
              <a:rPr lang="en-US" dirty="0">
                <a:latin typeface="Palatino" pitchFamily="2" charset="77"/>
                <a:ea typeface="Palatino" pitchFamily="2" charset="77"/>
              </a:rPr>
              <a:t>. Bei </a:t>
            </a:r>
            <a:r>
              <a:rPr lang="en-US" dirty="0" err="1">
                <a:latin typeface="Palatino" pitchFamily="2" charset="77"/>
                <a:ea typeface="Palatino" pitchFamily="2" charset="77"/>
              </a:rPr>
              <a:t>Zuwiderhandlung</a:t>
            </a:r>
            <a:r>
              <a:rPr lang="en-US" dirty="0">
                <a:latin typeface="Palatino" pitchFamily="2" charset="77"/>
                <a:ea typeface="Palatino" pitchFamily="2" charset="77"/>
              </a:rPr>
              <a:t> </a:t>
            </a:r>
            <a:r>
              <a:rPr lang="en-US" dirty="0" err="1">
                <a:latin typeface="Palatino" pitchFamily="2" charset="77"/>
                <a:ea typeface="Palatino" pitchFamily="2" charset="77"/>
              </a:rPr>
              <a:t>kann</a:t>
            </a:r>
            <a:r>
              <a:rPr lang="en-US" dirty="0">
                <a:latin typeface="Palatino" pitchFamily="2" charset="77"/>
                <a:ea typeface="Palatino" pitchFamily="2" charset="77"/>
              </a:rPr>
              <a:t> </a:t>
            </a:r>
            <a:r>
              <a:rPr lang="en-US" dirty="0" err="1">
                <a:latin typeface="Palatino" pitchFamily="2" charset="77"/>
                <a:ea typeface="Palatino" pitchFamily="2" charset="77"/>
              </a:rPr>
              <a:t>ein</a:t>
            </a:r>
            <a:r>
              <a:rPr lang="en-US" dirty="0">
                <a:latin typeface="Palatino" pitchFamily="2" charset="77"/>
                <a:ea typeface="Palatino" pitchFamily="2" charset="77"/>
              </a:rPr>
              <a:t> </a:t>
            </a:r>
            <a:r>
              <a:rPr lang="en-US" dirty="0" err="1">
                <a:latin typeface="Palatino" pitchFamily="2" charset="77"/>
                <a:ea typeface="Palatino" pitchFamily="2" charset="77"/>
              </a:rPr>
              <a:t>Mobilfunktelefon</a:t>
            </a:r>
            <a:r>
              <a:rPr lang="en-US" dirty="0">
                <a:latin typeface="Palatino" pitchFamily="2" charset="77"/>
                <a:ea typeface="Palatino" pitchFamily="2" charset="77"/>
              </a:rPr>
              <a:t> </a:t>
            </a:r>
            <a:r>
              <a:rPr lang="en-US" dirty="0" err="1">
                <a:latin typeface="Palatino" pitchFamily="2" charset="77"/>
                <a:ea typeface="Palatino" pitchFamily="2" charset="77"/>
              </a:rPr>
              <a:t>oder</a:t>
            </a:r>
            <a:r>
              <a:rPr lang="en-US" dirty="0">
                <a:latin typeface="Palatino" pitchFamily="2" charset="77"/>
                <a:ea typeface="Palatino" pitchFamily="2" charset="77"/>
              </a:rPr>
              <a:t> </a:t>
            </a:r>
            <a:r>
              <a:rPr lang="en-US" dirty="0" err="1">
                <a:latin typeface="Palatino" pitchFamily="2" charset="77"/>
                <a:ea typeface="Palatino" pitchFamily="2" charset="77"/>
              </a:rPr>
              <a:t>ein</a:t>
            </a:r>
            <a:r>
              <a:rPr lang="en-US" dirty="0">
                <a:latin typeface="Palatino" pitchFamily="2" charset="77"/>
                <a:ea typeface="Palatino" pitchFamily="2" charset="77"/>
              </a:rPr>
              <a:t> </a:t>
            </a:r>
            <a:r>
              <a:rPr lang="en-US" dirty="0" err="1">
                <a:latin typeface="Palatino" pitchFamily="2" charset="77"/>
                <a:ea typeface="Palatino" pitchFamily="2" charset="77"/>
              </a:rPr>
              <a:t>sonstiges</a:t>
            </a:r>
            <a:r>
              <a:rPr lang="en-US" dirty="0">
                <a:latin typeface="Palatino" pitchFamily="2" charset="77"/>
                <a:ea typeface="Palatino" pitchFamily="2" charset="77"/>
              </a:rPr>
              <a:t> </a:t>
            </a:r>
            <a:r>
              <a:rPr lang="en-US" dirty="0" err="1">
                <a:latin typeface="Palatino" pitchFamily="2" charset="77"/>
                <a:ea typeface="Palatino" pitchFamily="2" charset="77"/>
              </a:rPr>
              <a:t>digitales</a:t>
            </a:r>
            <a:r>
              <a:rPr lang="en-US" dirty="0">
                <a:latin typeface="Palatino" pitchFamily="2" charset="77"/>
                <a:ea typeface="Palatino" pitchFamily="2" charset="77"/>
              </a:rPr>
              <a:t> </a:t>
            </a:r>
            <a:r>
              <a:rPr lang="en-US" dirty="0" err="1">
                <a:latin typeface="Palatino" pitchFamily="2" charset="77"/>
                <a:ea typeface="Palatino" pitchFamily="2" charset="77"/>
              </a:rPr>
              <a:t>Speichermedium</a:t>
            </a:r>
            <a:r>
              <a:rPr lang="en-US" dirty="0">
                <a:latin typeface="Palatino" pitchFamily="2" charset="77"/>
                <a:ea typeface="Palatino" pitchFamily="2" charset="77"/>
              </a:rPr>
              <a:t> </a:t>
            </a:r>
            <a:r>
              <a:rPr lang="en-US" dirty="0" err="1">
                <a:latin typeface="Palatino" pitchFamily="2" charset="77"/>
                <a:ea typeface="Palatino" pitchFamily="2" charset="77"/>
              </a:rPr>
              <a:t>vorübergehend</a:t>
            </a:r>
            <a:r>
              <a:rPr lang="en-US" dirty="0">
                <a:latin typeface="Palatino" pitchFamily="2" charset="77"/>
                <a:ea typeface="Palatino" pitchFamily="2" charset="77"/>
              </a:rPr>
              <a:t> </a:t>
            </a:r>
            <a:r>
              <a:rPr lang="en-US" dirty="0" err="1">
                <a:latin typeface="Palatino" pitchFamily="2" charset="77"/>
                <a:ea typeface="Palatino" pitchFamily="2" charset="77"/>
              </a:rPr>
              <a:t>einbehalten</a:t>
            </a:r>
            <a:r>
              <a:rPr lang="en-US" dirty="0">
                <a:latin typeface="Palatino" pitchFamily="2" charset="77"/>
                <a:ea typeface="Palatino" pitchFamily="2" charset="77"/>
              </a:rPr>
              <a:t> </a:t>
            </a:r>
            <a:r>
              <a:rPr lang="en-US" dirty="0" err="1">
                <a:latin typeface="Palatino" pitchFamily="2" charset="77"/>
                <a:ea typeface="Palatino" pitchFamily="2" charset="77"/>
              </a:rPr>
              <a:t>werden</a:t>
            </a:r>
            <a:r>
              <a:rPr lang="en-US" dirty="0">
                <a:latin typeface="Palatino" pitchFamily="2" charset="77"/>
                <a:ea typeface="Palatino" pitchFamily="2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065073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1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1BD16C4-9039-D144-8264-8CC8331F9F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" b="15152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B8D1473F-9441-D24C-98F1-93E6CEC3B6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1122362"/>
            <a:ext cx="9471949" cy="2900518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rgbClr val="FFFFFF"/>
                </a:solidFill>
                <a:latin typeface="Optima" panose="02000503060000020004" pitchFamily="2" charset="0"/>
              </a:rPr>
              <a:t>Das geht nicht wieder weg!</a:t>
            </a:r>
          </a:p>
        </p:txBody>
      </p:sp>
      <p:sp>
        <p:nvSpPr>
          <p:cNvPr id="7" name="Untertitel 6">
            <a:extLst>
              <a:ext uri="{FF2B5EF4-FFF2-40B4-BE49-F238E27FC236}">
                <a16:creationId xmlns:a16="http://schemas.microsoft.com/office/drawing/2014/main" id="{43CBCBF3-7110-2D42-970C-E466C661DA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rgbClr val="FFFFFF"/>
                </a:solidFill>
                <a:latin typeface="Palatino" pitchFamily="2" charset="77"/>
                <a:ea typeface="Palatino" pitchFamily="2" charset="77"/>
              </a:rPr>
              <a:t>Zeitgemäßer Unterricht in einer digitalisierten Welt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75B4D9B8-E27E-DE41-B11E-49FD30122AEF}"/>
              </a:ext>
            </a:extLst>
          </p:cNvPr>
          <p:cNvSpPr txBox="1"/>
          <p:nvPr/>
        </p:nvSpPr>
        <p:spPr>
          <a:xfrm>
            <a:off x="0" y="6488667"/>
            <a:ext cx="5617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Palatino" pitchFamily="2" charset="77"/>
                <a:ea typeface="Palatino" pitchFamily="2" charset="77"/>
              </a:rPr>
              <a:t>Tobias Frischholz, Beratungsrektor </a:t>
            </a:r>
            <a:r>
              <a:rPr lang="de-DE" dirty="0" err="1">
                <a:latin typeface="Palatino" pitchFamily="2" charset="77"/>
                <a:ea typeface="Palatino" pitchFamily="2" charset="77"/>
              </a:rPr>
              <a:t>mBdB</a:t>
            </a:r>
            <a:r>
              <a:rPr lang="de-DE" dirty="0">
                <a:latin typeface="Palatino" pitchFamily="2" charset="77"/>
                <a:ea typeface="Palatino" pitchFamily="2" charset="77"/>
              </a:rPr>
              <a:t>, </a:t>
            </a:r>
            <a:r>
              <a:rPr lang="de-DE" dirty="0">
                <a:latin typeface="Palatino" pitchFamily="2" charset="77"/>
                <a:ea typeface="Palatino" pitchFamily="2" charset="7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friolz.com</a:t>
            </a:r>
            <a:endParaRPr lang="de-DE" dirty="0">
              <a:latin typeface="Palatino" pitchFamily="2" charset="77"/>
              <a:ea typeface="Palatin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750483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412027FF-72FE-9945-9375-D4FD9FED05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0" y="10"/>
            <a:ext cx="1219200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CDB2600D-4268-2547-B284-79279100F4BA}"/>
              </a:ext>
            </a:extLst>
          </p:cNvPr>
          <p:cNvSpPr txBox="1"/>
          <p:nvPr/>
        </p:nvSpPr>
        <p:spPr>
          <a:xfrm>
            <a:off x="709448" y="1913950"/>
            <a:ext cx="4204137" cy="13427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latin typeface="Optima" panose="02000503060000020004" pitchFamily="2" charset="0"/>
                <a:ea typeface="+mj-ea"/>
                <a:cs typeface="+mj-cs"/>
              </a:rPr>
              <a:t>Art. 56 Abs. 5 </a:t>
            </a:r>
            <a:r>
              <a:rPr lang="en-US" sz="3600" dirty="0" err="1">
                <a:latin typeface="Optima" panose="02000503060000020004" pitchFamily="2" charset="0"/>
                <a:ea typeface="+mj-ea"/>
                <a:cs typeface="+mj-cs"/>
              </a:rPr>
              <a:t>BayEUG</a:t>
            </a:r>
            <a:endParaRPr lang="en-US" sz="3600" dirty="0">
              <a:latin typeface="Optima" panose="02000503060000020004" pitchFamily="2" charset="0"/>
              <a:ea typeface="+mj-ea"/>
              <a:cs typeface="+mj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feld 2">
            <a:extLst>
              <a:ext uri="{FF2B5EF4-FFF2-40B4-BE49-F238E27FC236}">
                <a16:creationId xmlns:a16="http://schemas.microsoft.com/office/drawing/2014/main" id="{E5DC4C43-5AAE-0E4E-828F-EFFEED8F7B30}"/>
              </a:ext>
            </a:extLst>
          </p:cNvPr>
          <p:cNvSpPr txBox="1"/>
          <p:nvPr/>
        </p:nvSpPr>
        <p:spPr>
          <a:xfrm>
            <a:off x="525516" y="3417573"/>
            <a:ext cx="4593021" cy="26198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>
              <a:lnSpc>
                <a:spcPct val="160000"/>
              </a:lnSpc>
              <a:spcAft>
                <a:spcPts val="600"/>
              </a:spcAft>
            </a:pPr>
            <a:r>
              <a:rPr lang="en-US" dirty="0" err="1">
                <a:latin typeface="Palatino" pitchFamily="2" charset="77"/>
                <a:ea typeface="Palatino" pitchFamily="2" charset="77"/>
              </a:rPr>
              <a:t>Im</a:t>
            </a:r>
            <a:r>
              <a:rPr lang="en-US" dirty="0">
                <a:latin typeface="Palatino" pitchFamily="2" charset="77"/>
                <a:ea typeface="Palatino" pitchFamily="2" charset="77"/>
              </a:rPr>
              <a:t> </a:t>
            </a:r>
            <a:r>
              <a:rPr lang="en-US" dirty="0" err="1">
                <a:latin typeface="Palatino" pitchFamily="2" charset="77"/>
                <a:ea typeface="Palatino" pitchFamily="2" charset="77"/>
              </a:rPr>
              <a:t>Schulgebäude</a:t>
            </a:r>
            <a:r>
              <a:rPr lang="en-US" dirty="0">
                <a:latin typeface="Palatino" pitchFamily="2" charset="77"/>
                <a:ea typeface="Palatino" pitchFamily="2" charset="77"/>
              </a:rPr>
              <a:t> und auf </a:t>
            </a:r>
            <a:r>
              <a:rPr lang="en-US" dirty="0" err="1">
                <a:latin typeface="Palatino" pitchFamily="2" charset="77"/>
                <a:ea typeface="Palatino" pitchFamily="2" charset="77"/>
              </a:rPr>
              <a:t>dem</a:t>
            </a:r>
            <a:r>
              <a:rPr lang="en-US" dirty="0">
                <a:latin typeface="Palatino" pitchFamily="2" charset="77"/>
                <a:ea typeface="Palatino" pitchFamily="2" charset="77"/>
              </a:rPr>
              <a:t> </a:t>
            </a:r>
            <a:r>
              <a:rPr lang="en-US" dirty="0" err="1">
                <a:latin typeface="Palatino" pitchFamily="2" charset="77"/>
                <a:ea typeface="Palatino" pitchFamily="2" charset="77"/>
              </a:rPr>
              <a:t>Schulgelände</a:t>
            </a:r>
            <a:r>
              <a:rPr lang="en-US" dirty="0">
                <a:latin typeface="Palatino" pitchFamily="2" charset="77"/>
                <a:ea typeface="Palatino" pitchFamily="2" charset="77"/>
              </a:rPr>
              <a:t> </a:t>
            </a:r>
            <a:r>
              <a:rPr lang="en-US" dirty="0" err="1">
                <a:latin typeface="Palatino" pitchFamily="2" charset="77"/>
                <a:ea typeface="Palatino" pitchFamily="2" charset="77"/>
              </a:rPr>
              <a:t>sind</a:t>
            </a:r>
            <a:r>
              <a:rPr lang="en-US" dirty="0">
                <a:latin typeface="Palatino" pitchFamily="2" charset="77"/>
                <a:ea typeface="Palatino" pitchFamily="2" charset="77"/>
              </a:rPr>
              <a:t> </a:t>
            </a:r>
            <a:r>
              <a:rPr lang="en-US" dirty="0" err="1">
                <a:latin typeface="Palatino" pitchFamily="2" charset="77"/>
                <a:ea typeface="Palatino" pitchFamily="2" charset="77"/>
              </a:rPr>
              <a:t>Mobilfunktelefone</a:t>
            </a:r>
            <a:r>
              <a:rPr lang="en-US" dirty="0">
                <a:latin typeface="Palatino" pitchFamily="2" charset="77"/>
                <a:ea typeface="Palatino" pitchFamily="2" charset="77"/>
              </a:rPr>
              <a:t> und </a:t>
            </a:r>
            <a:r>
              <a:rPr lang="en-US" dirty="0" err="1">
                <a:latin typeface="Palatino" pitchFamily="2" charset="77"/>
                <a:ea typeface="Palatino" pitchFamily="2" charset="77"/>
              </a:rPr>
              <a:t>sonstige</a:t>
            </a:r>
            <a:r>
              <a:rPr lang="en-US" dirty="0">
                <a:latin typeface="Palatino" pitchFamily="2" charset="77"/>
                <a:ea typeface="Palatino" pitchFamily="2" charset="77"/>
              </a:rPr>
              <a:t> </a:t>
            </a:r>
            <a:r>
              <a:rPr lang="en-US" dirty="0" err="1">
                <a:latin typeface="Palatino" pitchFamily="2" charset="77"/>
                <a:ea typeface="Palatino" pitchFamily="2" charset="77"/>
              </a:rPr>
              <a:t>digitale</a:t>
            </a:r>
            <a:r>
              <a:rPr lang="en-US" dirty="0">
                <a:latin typeface="Palatino" pitchFamily="2" charset="77"/>
                <a:ea typeface="Palatino" pitchFamily="2" charset="77"/>
              </a:rPr>
              <a:t> </a:t>
            </a:r>
            <a:r>
              <a:rPr lang="en-US" dirty="0" err="1">
                <a:latin typeface="Palatino" pitchFamily="2" charset="77"/>
                <a:ea typeface="Palatino" pitchFamily="2" charset="77"/>
              </a:rPr>
              <a:t>Speichermedien</a:t>
            </a:r>
            <a:r>
              <a:rPr lang="en-US" dirty="0">
                <a:latin typeface="Palatino" pitchFamily="2" charset="77"/>
                <a:ea typeface="Palatino" pitchFamily="2" charset="77"/>
              </a:rPr>
              <a:t>, die </a:t>
            </a:r>
            <a:r>
              <a:rPr lang="en-US" dirty="0" err="1">
                <a:latin typeface="Palatino" pitchFamily="2" charset="77"/>
                <a:ea typeface="Palatino" pitchFamily="2" charset="77"/>
              </a:rPr>
              <a:t>nicht</a:t>
            </a:r>
            <a:r>
              <a:rPr lang="en-US" dirty="0">
                <a:latin typeface="Palatino" pitchFamily="2" charset="77"/>
                <a:ea typeface="Palatino" pitchFamily="2" charset="77"/>
              </a:rPr>
              <a:t> </a:t>
            </a:r>
            <a:r>
              <a:rPr lang="en-US" dirty="0" err="1">
                <a:highlight>
                  <a:srgbClr val="FFFF00"/>
                </a:highlight>
                <a:latin typeface="Palatino" pitchFamily="2" charset="77"/>
                <a:ea typeface="Palatino" pitchFamily="2" charset="77"/>
              </a:rPr>
              <a:t>zu</a:t>
            </a:r>
            <a:r>
              <a:rPr lang="en-US" dirty="0">
                <a:highlight>
                  <a:srgbClr val="FFFF00"/>
                </a:highlight>
                <a:latin typeface="Palatino" pitchFamily="2" charset="77"/>
                <a:ea typeface="Palatino" pitchFamily="2" charset="77"/>
              </a:rPr>
              <a:t> </a:t>
            </a:r>
            <a:r>
              <a:rPr lang="en-US" dirty="0" err="1">
                <a:highlight>
                  <a:srgbClr val="FFFF00"/>
                </a:highlight>
                <a:latin typeface="Palatino" pitchFamily="2" charset="77"/>
                <a:ea typeface="Palatino" pitchFamily="2" charset="77"/>
              </a:rPr>
              <a:t>Unterrichtszwecken</a:t>
            </a:r>
            <a:r>
              <a:rPr lang="en-US" dirty="0">
                <a:latin typeface="Palatino" pitchFamily="2" charset="77"/>
                <a:ea typeface="Palatino" pitchFamily="2" charset="77"/>
              </a:rPr>
              <a:t> </a:t>
            </a:r>
            <a:r>
              <a:rPr lang="en-US" dirty="0" err="1">
                <a:latin typeface="Palatino" pitchFamily="2" charset="77"/>
                <a:ea typeface="Palatino" pitchFamily="2" charset="77"/>
              </a:rPr>
              <a:t>verwendet</a:t>
            </a:r>
            <a:r>
              <a:rPr lang="en-US" dirty="0">
                <a:latin typeface="Palatino" pitchFamily="2" charset="77"/>
                <a:ea typeface="Palatino" pitchFamily="2" charset="77"/>
              </a:rPr>
              <a:t> </a:t>
            </a:r>
            <a:r>
              <a:rPr lang="en-US" dirty="0" err="1">
                <a:latin typeface="Palatino" pitchFamily="2" charset="77"/>
                <a:ea typeface="Palatino" pitchFamily="2" charset="77"/>
              </a:rPr>
              <a:t>werden</a:t>
            </a:r>
            <a:r>
              <a:rPr lang="en-US" dirty="0">
                <a:latin typeface="Palatino" pitchFamily="2" charset="77"/>
                <a:ea typeface="Palatino" pitchFamily="2" charset="77"/>
              </a:rPr>
              <a:t>, </a:t>
            </a:r>
            <a:r>
              <a:rPr lang="en-US" dirty="0" err="1">
                <a:latin typeface="Palatino" pitchFamily="2" charset="77"/>
                <a:ea typeface="Palatino" pitchFamily="2" charset="77"/>
              </a:rPr>
              <a:t>auszuschalten</a:t>
            </a:r>
            <a:r>
              <a:rPr lang="en-US" dirty="0">
                <a:latin typeface="Palatino" pitchFamily="2" charset="77"/>
                <a:ea typeface="Palatino" pitchFamily="2" charset="77"/>
              </a:rPr>
              <a:t>. Die </a:t>
            </a:r>
            <a:r>
              <a:rPr lang="en-US" dirty="0" err="1">
                <a:latin typeface="Palatino" pitchFamily="2" charset="77"/>
                <a:ea typeface="Palatino" pitchFamily="2" charset="77"/>
              </a:rPr>
              <a:t>unterrichtende</a:t>
            </a:r>
            <a:r>
              <a:rPr lang="en-US" dirty="0">
                <a:latin typeface="Palatino" pitchFamily="2" charset="77"/>
                <a:ea typeface="Palatino" pitchFamily="2" charset="77"/>
              </a:rPr>
              <a:t> </a:t>
            </a:r>
            <a:r>
              <a:rPr lang="en-US" dirty="0" err="1">
                <a:latin typeface="Palatino" pitchFamily="2" charset="77"/>
                <a:ea typeface="Palatino" pitchFamily="2" charset="77"/>
              </a:rPr>
              <a:t>oder</a:t>
            </a:r>
            <a:r>
              <a:rPr lang="en-US" dirty="0">
                <a:latin typeface="Palatino" pitchFamily="2" charset="77"/>
                <a:ea typeface="Palatino" pitchFamily="2" charset="77"/>
              </a:rPr>
              <a:t> die </a:t>
            </a:r>
            <a:r>
              <a:rPr lang="en-US" dirty="0" err="1">
                <a:latin typeface="Palatino" pitchFamily="2" charset="77"/>
                <a:ea typeface="Palatino" pitchFamily="2" charset="77"/>
              </a:rPr>
              <a:t>außerhalb</a:t>
            </a:r>
            <a:r>
              <a:rPr lang="en-US" dirty="0">
                <a:latin typeface="Palatino" pitchFamily="2" charset="77"/>
                <a:ea typeface="Palatino" pitchFamily="2" charset="77"/>
              </a:rPr>
              <a:t> des </a:t>
            </a:r>
            <a:r>
              <a:rPr lang="en-US" dirty="0" err="1">
                <a:latin typeface="Palatino" pitchFamily="2" charset="77"/>
                <a:ea typeface="Palatino" pitchFamily="2" charset="77"/>
              </a:rPr>
              <a:t>Unterrichts</a:t>
            </a:r>
            <a:r>
              <a:rPr lang="en-US" dirty="0">
                <a:latin typeface="Palatino" pitchFamily="2" charset="77"/>
                <a:ea typeface="Palatino" pitchFamily="2" charset="77"/>
              </a:rPr>
              <a:t> </a:t>
            </a:r>
            <a:r>
              <a:rPr lang="en-US" dirty="0" err="1">
                <a:latin typeface="Palatino" pitchFamily="2" charset="77"/>
                <a:ea typeface="Palatino" pitchFamily="2" charset="77"/>
              </a:rPr>
              <a:t>Aufsicht</a:t>
            </a:r>
            <a:r>
              <a:rPr lang="en-US" dirty="0">
                <a:latin typeface="Palatino" pitchFamily="2" charset="77"/>
                <a:ea typeface="Palatino" pitchFamily="2" charset="77"/>
              </a:rPr>
              <a:t> </a:t>
            </a:r>
            <a:r>
              <a:rPr lang="en-US" dirty="0" err="1">
                <a:latin typeface="Palatino" pitchFamily="2" charset="77"/>
                <a:ea typeface="Palatino" pitchFamily="2" charset="77"/>
              </a:rPr>
              <a:t>führende</a:t>
            </a:r>
            <a:r>
              <a:rPr lang="en-US" dirty="0">
                <a:latin typeface="Palatino" pitchFamily="2" charset="77"/>
                <a:ea typeface="Palatino" pitchFamily="2" charset="77"/>
              </a:rPr>
              <a:t> </a:t>
            </a:r>
            <a:r>
              <a:rPr lang="en-US" dirty="0" err="1">
                <a:highlight>
                  <a:srgbClr val="FFFF00"/>
                </a:highlight>
                <a:latin typeface="Palatino" pitchFamily="2" charset="77"/>
                <a:ea typeface="Palatino" pitchFamily="2" charset="77"/>
              </a:rPr>
              <a:t>Lehrkraft</a:t>
            </a:r>
            <a:r>
              <a:rPr lang="en-US" dirty="0">
                <a:highlight>
                  <a:srgbClr val="FFFF00"/>
                </a:highlight>
                <a:latin typeface="Palatino" pitchFamily="2" charset="77"/>
                <a:ea typeface="Palatino" pitchFamily="2" charset="77"/>
              </a:rPr>
              <a:t> </a:t>
            </a:r>
            <a:r>
              <a:rPr lang="en-US" dirty="0" err="1">
                <a:highlight>
                  <a:srgbClr val="FFFF00"/>
                </a:highlight>
                <a:latin typeface="Palatino" pitchFamily="2" charset="77"/>
                <a:ea typeface="Palatino" pitchFamily="2" charset="77"/>
              </a:rPr>
              <a:t>kann</a:t>
            </a:r>
            <a:r>
              <a:rPr lang="en-US" dirty="0">
                <a:highlight>
                  <a:srgbClr val="FFFF00"/>
                </a:highlight>
                <a:latin typeface="Palatino" pitchFamily="2" charset="77"/>
                <a:ea typeface="Palatino" pitchFamily="2" charset="77"/>
              </a:rPr>
              <a:t> </a:t>
            </a:r>
            <a:r>
              <a:rPr lang="en-US" dirty="0" err="1">
                <a:highlight>
                  <a:srgbClr val="FFFF00"/>
                </a:highlight>
                <a:latin typeface="Palatino" pitchFamily="2" charset="77"/>
                <a:ea typeface="Palatino" pitchFamily="2" charset="77"/>
              </a:rPr>
              <a:t>Ausnahmen</a:t>
            </a:r>
            <a:r>
              <a:rPr lang="en-US" dirty="0">
                <a:highlight>
                  <a:srgbClr val="FFFF00"/>
                </a:highlight>
                <a:latin typeface="Palatino" pitchFamily="2" charset="77"/>
                <a:ea typeface="Palatino" pitchFamily="2" charset="77"/>
              </a:rPr>
              <a:t> </a:t>
            </a:r>
            <a:r>
              <a:rPr lang="en-US" dirty="0" err="1">
                <a:highlight>
                  <a:srgbClr val="FFFF00"/>
                </a:highlight>
                <a:latin typeface="Palatino" pitchFamily="2" charset="77"/>
                <a:ea typeface="Palatino" pitchFamily="2" charset="77"/>
              </a:rPr>
              <a:t>gestatten</a:t>
            </a:r>
            <a:r>
              <a:rPr lang="en-US" dirty="0">
                <a:latin typeface="Palatino" pitchFamily="2" charset="77"/>
                <a:ea typeface="Palatino" pitchFamily="2" charset="77"/>
              </a:rPr>
              <a:t>. Bei </a:t>
            </a:r>
            <a:r>
              <a:rPr lang="en-US" dirty="0" err="1">
                <a:latin typeface="Palatino" pitchFamily="2" charset="77"/>
                <a:ea typeface="Palatino" pitchFamily="2" charset="77"/>
              </a:rPr>
              <a:t>Zuwiderhandlung</a:t>
            </a:r>
            <a:r>
              <a:rPr lang="en-US" dirty="0">
                <a:latin typeface="Palatino" pitchFamily="2" charset="77"/>
                <a:ea typeface="Palatino" pitchFamily="2" charset="77"/>
              </a:rPr>
              <a:t> </a:t>
            </a:r>
            <a:r>
              <a:rPr lang="en-US" dirty="0" err="1">
                <a:latin typeface="Palatino" pitchFamily="2" charset="77"/>
                <a:ea typeface="Palatino" pitchFamily="2" charset="77"/>
              </a:rPr>
              <a:t>kann</a:t>
            </a:r>
            <a:r>
              <a:rPr lang="en-US" dirty="0">
                <a:latin typeface="Palatino" pitchFamily="2" charset="77"/>
                <a:ea typeface="Palatino" pitchFamily="2" charset="77"/>
              </a:rPr>
              <a:t> </a:t>
            </a:r>
            <a:r>
              <a:rPr lang="en-US" dirty="0" err="1">
                <a:latin typeface="Palatino" pitchFamily="2" charset="77"/>
                <a:ea typeface="Palatino" pitchFamily="2" charset="77"/>
              </a:rPr>
              <a:t>ein</a:t>
            </a:r>
            <a:r>
              <a:rPr lang="en-US" dirty="0">
                <a:latin typeface="Palatino" pitchFamily="2" charset="77"/>
                <a:ea typeface="Palatino" pitchFamily="2" charset="77"/>
              </a:rPr>
              <a:t> </a:t>
            </a:r>
            <a:r>
              <a:rPr lang="en-US" dirty="0" err="1">
                <a:latin typeface="Palatino" pitchFamily="2" charset="77"/>
                <a:ea typeface="Palatino" pitchFamily="2" charset="77"/>
              </a:rPr>
              <a:t>Mobilfunktelefon</a:t>
            </a:r>
            <a:r>
              <a:rPr lang="en-US" dirty="0">
                <a:latin typeface="Palatino" pitchFamily="2" charset="77"/>
                <a:ea typeface="Palatino" pitchFamily="2" charset="77"/>
              </a:rPr>
              <a:t> </a:t>
            </a:r>
            <a:r>
              <a:rPr lang="en-US" dirty="0" err="1">
                <a:latin typeface="Palatino" pitchFamily="2" charset="77"/>
                <a:ea typeface="Palatino" pitchFamily="2" charset="77"/>
              </a:rPr>
              <a:t>oder</a:t>
            </a:r>
            <a:r>
              <a:rPr lang="en-US" dirty="0">
                <a:latin typeface="Palatino" pitchFamily="2" charset="77"/>
                <a:ea typeface="Palatino" pitchFamily="2" charset="77"/>
              </a:rPr>
              <a:t> </a:t>
            </a:r>
            <a:r>
              <a:rPr lang="en-US" dirty="0" err="1">
                <a:latin typeface="Palatino" pitchFamily="2" charset="77"/>
                <a:ea typeface="Palatino" pitchFamily="2" charset="77"/>
              </a:rPr>
              <a:t>ein</a:t>
            </a:r>
            <a:r>
              <a:rPr lang="en-US" dirty="0">
                <a:latin typeface="Palatino" pitchFamily="2" charset="77"/>
                <a:ea typeface="Palatino" pitchFamily="2" charset="77"/>
              </a:rPr>
              <a:t> </a:t>
            </a:r>
            <a:r>
              <a:rPr lang="en-US" dirty="0" err="1">
                <a:latin typeface="Palatino" pitchFamily="2" charset="77"/>
                <a:ea typeface="Palatino" pitchFamily="2" charset="77"/>
              </a:rPr>
              <a:t>sonstiges</a:t>
            </a:r>
            <a:r>
              <a:rPr lang="en-US" dirty="0">
                <a:latin typeface="Palatino" pitchFamily="2" charset="77"/>
                <a:ea typeface="Palatino" pitchFamily="2" charset="77"/>
              </a:rPr>
              <a:t> </a:t>
            </a:r>
            <a:r>
              <a:rPr lang="en-US" dirty="0" err="1">
                <a:latin typeface="Palatino" pitchFamily="2" charset="77"/>
                <a:ea typeface="Palatino" pitchFamily="2" charset="77"/>
              </a:rPr>
              <a:t>digitales</a:t>
            </a:r>
            <a:r>
              <a:rPr lang="en-US" dirty="0">
                <a:latin typeface="Palatino" pitchFamily="2" charset="77"/>
                <a:ea typeface="Palatino" pitchFamily="2" charset="77"/>
              </a:rPr>
              <a:t> </a:t>
            </a:r>
            <a:r>
              <a:rPr lang="en-US" dirty="0" err="1">
                <a:latin typeface="Palatino" pitchFamily="2" charset="77"/>
                <a:ea typeface="Palatino" pitchFamily="2" charset="77"/>
              </a:rPr>
              <a:t>Speichermedium</a:t>
            </a:r>
            <a:r>
              <a:rPr lang="en-US" dirty="0">
                <a:latin typeface="Palatino" pitchFamily="2" charset="77"/>
                <a:ea typeface="Palatino" pitchFamily="2" charset="77"/>
              </a:rPr>
              <a:t> </a:t>
            </a:r>
            <a:r>
              <a:rPr lang="en-US" dirty="0" err="1">
                <a:latin typeface="Palatino" pitchFamily="2" charset="77"/>
                <a:ea typeface="Palatino" pitchFamily="2" charset="77"/>
              </a:rPr>
              <a:t>vorübergehend</a:t>
            </a:r>
            <a:r>
              <a:rPr lang="en-US" dirty="0">
                <a:latin typeface="Palatino" pitchFamily="2" charset="77"/>
                <a:ea typeface="Palatino" pitchFamily="2" charset="77"/>
              </a:rPr>
              <a:t> </a:t>
            </a:r>
            <a:r>
              <a:rPr lang="en-US" dirty="0" err="1">
                <a:latin typeface="Palatino" pitchFamily="2" charset="77"/>
                <a:ea typeface="Palatino" pitchFamily="2" charset="77"/>
              </a:rPr>
              <a:t>einbehalten</a:t>
            </a:r>
            <a:r>
              <a:rPr lang="en-US" dirty="0">
                <a:latin typeface="Palatino" pitchFamily="2" charset="77"/>
                <a:ea typeface="Palatino" pitchFamily="2" charset="77"/>
              </a:rPr>
              <a:t> </a:t>
            </a:r>
            <a:r>
              <a:rPr lang="en-US" dirty="0" err="1">
                <a:latin typeface="Palatino" pitchFamily="2" charset="77"/>
                <a:ea typeface="Palatino" pitchFamily="2" charset="77"/>
              </a:rPr>
              <a:t>werden</a:t>
            </a:r>
            <a:r>
              <a:rPr lang="en-US" dirty="0">
                <a:latin typeface="Palatino" pitchFamily="2" charset="77"/>
                <a:ea typeface="Palatino" pitchFamily="2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061048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F4FC62D-62CB-B54C-A556-40F9D1E740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93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76EC045B-DF1D-234E-B6C4-6C0AC4845855}"/>
              </a:ext>
            </a:extLst>
          </p:cNvPr>
          <p:cNvSpPr txBox="1"/>
          <p:nvPr/>
        </p:nvSpPr>
        <p:spPr>
          <a:xfrm>
            <a:off x="7577958" y="0"/>
            <a:ext cx="4897821" cy="23883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dirty="0">
                <a:solidFill>
                  <a:srgbClr val="FFFFFF"/>
                </a:solidFill>
                <a:latin typeface="Optima" panose="02000503060000020004" pitchFamily="2" charset="0"/>
                <a:ea typeface="+mj-ea"/>
                <a:cs typeface="+mj-cs"/>
              </a:rPr>
              <a:t>Die </a:t>
            </a:r>
            <a:r>
              <a:rPr lang="en-US" sz="5400" dirty="0" err="1">
                <a:solidFill>
                  <a:srgbClr val="FFFFFF"/>
                </a:solidFill>
                <a:latin typeface="Optima" panose="02000503060000020004" pitchFamily="2" charset="0"/>
                <a:ea typeface="+mj-ea"/>
                <a:cs typeface="+mj-cs"/>
              </a:rPr>
              <a:t>Mär</a:t>
            </a:r>
            <a:r>
              <a:rPr lang="en-US" sz="5400" dirty="0">
                <a:solidFill>
                  <a:srgbClr val="FFFFFF"/>
                </a:solidFill>
                <a:latin typeface="Optima" panose="02000503060000020004" pitchFamily="2" charset="0"/>
                <a:ea typeface="+mj-ea"/>
                <a:cs typeface="+mj-cs"/>
              </a:rPr>
              <a:t> </a:t>
            </a:r>
            <a:r>
              <a:rPr lang="en-US" sz="5400" dirty="0" err="1">
                <a:solidFill>
                  <a:srgbClr val="FFFFFF"/>
                </a:solidFill>
                <a:latin typeface="Optima" panose="02000503060000020004" pitchFamily="2" charset="0"/>
                <a:ea typeface="+mj-ea"/>
                <a:cs typeface="+mj-cs"/>
              </a:rPr>
              <a:t>vom</a:t>
            </a:r>
            <a:r>
              <a:rPr lang="en-US" sz="5400" dirty="0">
                <a:solidFill>
                  <a:srgbClr val="FFFFFF"/>
                </a:solidFill>
                <a:latin typeface="Optima" panose="02000503060000020004" pitchFamily="2" charset="0"/>
                <a:ea typeface="+mj-ea"/>
                <a:cs typeface="+mj-cs"/>
              </a:rPr>
              <a:t> </a:t>
            </a:r>
            <a:r>
              <a:rPr lang="en-US" sz="5400" dirty="0" err="1">
                <a:solidFill>
                  <a:srgbClr val="FFFFFF"/>
                </a:solidFill>
                <a:latin typeface="Optima" panose="02000503060000020004" pitchFamily="2" charset="0"/>
                <a:ea typeface="+mj-ea"/>
                <a:cs typeface="+mj-cs"/>
              </a:rPr>
              <a:t>französischen</a:t>
            </a:r>
            <a:r>
              <a:rPr lang="en-US" sz="5400" dirty="0">
                <a:solidFill>
                  <a:srgbClr val="FFFFFF"/>
                </a:solidFill>
                <a:latin typeface="Optima" panose="02000503060000020004" pitchFamily="2" charset="0"/>
                <a:ea typeface="+mj-ea"/>
                <a:cs typeface="+mj-cs"/>
              </a:rPr>
              <a:t> </a:t>
            </a:r>
            <a:r>
              <a:rPr lang="en-US" sz="5400" dirty="0" err="1">
                <a:solidFill>
                  <a:srgbClr val="FFFFFF"/>
                </a:solidFill>
                <a:latin typeface="Optima" panose="02000503060000020004" pitchFamily="2" charset="0"/>
                <a:ea typeface="+mj-ea"/>
                <a:cs typeface="+mj-cs"/>
              </a:rPr>
              <a:t>Handyverbot</a:t>
            </a:r>
            <a:r>
              <a:rPr lang="en-US" sz="5400" dirty="0">
                <a:solidFill>
                  <a:srgbClr val="FFFFFF"/>
                </a:solidFill>
                <a:latin typeface="Optima" panose="02000503060000020004" pitchFamily="2" charset="0"/>
                <a:ea typeface="+mj-ea"/>
                <a:cs typeface="+mj-cs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6443371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drinnen, Mann, Person, tragen enthält.&#10;&#10;Automatisch generierte Beschreibung">
            <a:extLst>
              <a:ext uri="{FF2B5EF4-FFF2-40B4-BE49-F238E27FC236}">
                <a16:creationId xmlns:a16="http://schemas.microsoft.com/office/drawing/2014/main" id="{8C5741A2-C07D-471A-B244-1236562CD0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0732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IMG_0771.JPG" descr="IMG_077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1975" y="452221"/>
            <a:ext cx="6088051" cy="5953559"/>
          </a:xfrm>
          <a:prstGeom prst="rect">
            <a:avLst/>
          </a:prstGeom>
          <a:ln w="3175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26246329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Es ist ein Handy und…"/>
          <p:cNvSpPr txBox="1"/>
          <p:nvPr/>
        </p:nvSpPr>
        <p:spPr>
          <a:xfrm>
            <a:off x="4463542" y="148012"/>
            <a:ext cx="3264917" cy="44356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 defTabSz="410751" hangingPunct="0"/>
            <a:r>
              <a:rPr sz="2531" kern="0" dirty="0" err="1">
                <a:solidFill>
                  <a:srgbClr val="FFFFFF"/>
                </a:solidFill>
                <a:latin typeface="Optima" panose="02000503060000020004" pitchFamily="2" charset="0"/>
              </a:rPr>
              <a:t>Es</a:t>
            </a:r>
            <a:r>
              <a:rPr sz="2531" kern="0" dirty="0">
                <a:solidFill>
                  <a:srgbClr val="FFFFFF"/>
                </a:solidFill>
                <a:latin typeface="Optima" panose="02000503060000020004" pitchFamily="2" charset="0"/>
              </a:rPr>
              <a:t> </a:t>
            </a:r>
            <a:r>
              <a:rPr sz="2531" kern="0" dirty="0" err="1">
                <a:solidFill>
                  <a:srgbClr val="FFFFFF"/>
                </a:solidFill>
                <a:latin typeface="Optima" panose="02000503060000020004" pitchFamily="2" charset="0"/>
              </a:rPr>
              <a:t>ist</a:t>
            </a:r>
            <a:r>
              <a:rPr sz="2531" kern="0" dirty="0">
                <a:solidFill>
                  <a:srgbClr val="FFFFFF"/>
                </a:solidFill>
                <a:latin typeface="Optima" panose="02000503060000020004" pitchFamily="2" charset="0"/>
              </a:rPr>
              <a:t> </a:t>
            </a:r>
            <a:r>
              <a:rPr sz="2531" kern="0" dirty="0" err="1">
                <a:solidFill>
                  <a:srgbClr val="FFFFFF"/>
                </a:solidFill>
                <a:latin typeface="Optima" panose="02000503060000020004" pitchFamily="2" charset="0"/>
              </a:rPr>
              <a:t>ein</a:t>
            </a:r>
            <a:r>
              <a:rPr sz="2531" kern="0" dirty="0">
                <a:solidFill>
                  <a:srgbClr val="FFFFFF"/>
                </a:solidFill>
                <a:latin typeface="Optima" panose="02000503060000020004" pitchFamily="2" charset="0"/>
              </a:rPr>
              <a:t> Handy und…</a:t>
            </a:r>
          </a:p>
        </p:txBody>
      </p:sp>
      <p:sp>
        <p:nvSpPr>
          <p:cNvPr id="269" name="eine Enzyklopädie…"/>
          <p:cNvSpPr txBox="1"/>
          <p:nvPr/>
        </p:nvSpPr>
        <p:spPr>
          <a:xfrm>
            <a:off x="1978866" y="1077727"/>
            <a:ext cx="2040222" cy="359109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pPr defTabSz="410751" hangingPunct="0">
              <a:lnSpc>
                <a:spcPct val="150000"/>
              </a:lnSpc>
              <a:defRPr sz="2200"/>
            </a:pPr>
            <a:r>
              <a:rPr sz="1547" kern="0" dirty="0" err="1">
                <a:solidFill>
                  <a:srgbClr val="FFFFFF"/>
                </a:solidFill>
                <a:latin typeface="Palatino" pitchFamily="2" charset="77"/>
                <a:ea typeface="Palatino" pitchFamily="2" charset="77"/>
                <a:sym typeface="Helvetica Light"/>
              </a:rPr>
              <a:t>eine</a:t>
            </a:r>
            <a:r>
              <a:rPr sz="1547" kern="0" dirty="0">
                <a:solidFill>
                  <a:srgbClr val="FFFFFF"/>
                </a:solidFill>
                <a:latin typeface="Palatino" pitchFamily="2" charset="77"/>
                <a:ea typeface="Palatino" pitchFamily="2" charset="77"/>
                <a:sym typeface="Helvetica Light"/>
              </a:rPr>
              <a:t> </a:t>
            </a:r>
            <a:r>
              <a:rPr sz="1547" kern="0" dirty="0" err="1">
                <a:solidFill>
                  <a:srgbClr val="FFFFFF"/>
                </a:solidFill>
                <a:latin typeface="Palatino" pitchFamily="2" charset="77"/>
                <a:ea typeface="Palatino" pitchFamily="2" charset="77"/>
                <a:sym typeface="Helvetica Light"/>
              </a:rPr>
              <a:t>Enzyklopädie</a:t>
            </a:r>
            <a:endParaRPr sz="1547" kern="0" dirty="0">
              <a:solidFill>
                <a:srgbClr val="FFFFFF"/>
              </a:solidFill>
              <a:latin typeface="Palatino" pitchFamily="2" charset="77"/>
              <a:ea typeface="Palatino" pitchFamily="2" charset="77"/>
              <a:sym typeface="Helvetica Light"/>
            </a:endParaRPr>
          </a:p>
          <a:p>
            <a:pPr defTabSz="410751" hangingPunct="0">
              <a:lnSpc>
                <a:spcPct val="150000"/>
              </a:lnSpc>
              <a:defRPr sz="2200"/>
            </a:pPr>
            <a:r>
              <a:rPr sz="1547" kern="0" dirty="0" err="1">
                <a:solidFill>
                  <a:srgbClr val="FFFFFF"/>
                </a:solidFill>
                <a:latin typeface="Palatino" pitchFamily="2" charset="77"/>
                <a:ea typeface="Palatino" pitchFamily="2" charset="77"/>
                <a:sym typeface="Helvetica Light"/>
              </a:rPr>
              <a:t>eine</a:t>
            </a:r>
            <a:r>
              <a:rPr sz="1547" kern="0" dirty="0">
                <a:solidFill>
                  <a:srgbClr val="FFFFFF"/>
                </a:solidFill>
                <a:latin typeface="Palatino" pitchFamily="2" charset="77"/>
                <a:ea typeface="Palatino" pitchFamily="2" charset="77"/>
                <a:sym typeface="Helvetica Light"/>
              </a:rPr>
              <a:t> </a:t>
            </a:r>
            <a:r>
              <a:rPr sz="1547" kern="0" dirty="0" err="1">
                <a:solidFill>
                  <a:srgbClr val="FFFFFF"/>
                </a:solidFill>
                <a:latin typeface="Palatino" pitchFamily="2" charset="77"/>
                <a:ea typeface="Palatino" pitchFamily="2" charset="77"/>
                <a:sym typeface="Helvetica Light"/>
              </a:rPr>
              <a:t>Fotokamera</a:t>
            </a:r>
            <a:endParaRPr sz="1547" kern="0" dirty="0">
              <a:solidFill>
                <a:srgbClr val="FFFFFF"/>
              </a:solidFill>
              <a:latin typeface="Palatino" pitchFamily="2" charset="77"/>
              <a:ea typeface="Palatino" pitchFamily="2" charset="77"/>
              <a:sym typeface="Helvetica Light"/>
            </a:endParaRPr>
          </a:p>
          <a:p>
            <a:pPr defTabSz="410751" hangingPunct="0">
              <a:lnSpc>
                <a:spcPct val="150000"/>
              </a:lnSpc>
              <a:defRPr sz="2200"/>
            </a:pPr>
            <a:r>
              <a:rPr sz="1547" kern="0" dirty="0" err="1">
                <a:solidFill>
                  <a:srgbClr val="FFFFFF"/>
                </a:solidFill>
                <a:latin typeface="Palatino" pitchFamily="2" charset="77"/>
                <a:ea typeface="Palatino" pitchFamily="2" charset="77"/>
                <a:sym typeface="Helvetica Light"/>
              </a:rPr>
              <a:t>ein</a:t>
            </a:r>
            <a:r>
              <a:rPr sz="1547" kern="0" dirty="0">
                <a:solidFill>
                  <a:srgbClr val="FFFFFF"/>
                </a:solidFill>
                <a:latin typeface="Palatino" pitchFamily="2" charset="77"/>
                <a:ea typeface="Palatino" pitchFamily="2" charset="77"/>
                <a:sym typeface="Helvetica Light"/>
              </a:rPr>
              <a:t> </a:t>
            </a:r>
            <a:r>
              <a:rPr sz="1547" kern="0" dirty="0" err="1">
                <a:solidFill>
                  <a:srgbClr val="FFFFFF"/>
                </a:solidFill>
                <a:latin typeface="Palatino" pitchFamily="2" charset="77"/>
                <a:ea typeface="Palatino" pitchFamily="2" charset="77"/>
                <a:sym typeface="Helvetica Light"/>
              </a:rPr>
              <a:t>Arbeitsblatt</a:t>
            </a:r>
            <a:endParaRPr sz="1547" kern="0" dirty="0">
              <a:solidFill>
                <a:srgbClr val="FFFFFF"/>
              </a:solidFill>
              <a:latin typeface="Palatino" pitchFamily="2" charset="77"/>
              <a:ea typeface="Palatino" pitchFamily="2" charset="77"/>
              <a:sym typeface="Helvetica Light"/>
            </a:endParaRPr>
          </a:p>
          <a:p>
            <a:pPr defTabSz="410751" hangingPunct="0">
              <a:lnSpc>
                <a:spcPct val="150000"/>
              </a:lnSpc>
              <a:defRPr sz="2200"/>
            </a:pPr>
            <a:r>
              <a:rPr sz="1547" kern="0" dirty="0" err="1">
                <a:solidFill>
                  <a:srgbClr val="FFFFFF"/>
                </a:solidFill>
                <a:latin typeface="Palatino" pitchFamily="2" charset="77"/>
                <a:ea typeface="Palatino" pitchFamily="2" charset="77"/>
                <a:sym typeface="Helvetica Light"/>
              </a:rPr>
              <a:t>ein</a:t>
            </a:r>
            <a:r>
              <a:rPr sz="1547" kern="0" dirty="0">
                <a:solidFill>
                  <a:srgbClr val="FFFFFF"/>
                </a:solidFill>
                <a:latin typeface="Palatino" pitchFamily="2" charset="77"/>
                <a:ea typeface="Palatino" pitchFamily="2" charset="77"/>
                <a:sym typeface="Helvetica Light"/>
              </a:rPr>
              <a:t> </a:t>
            </a:r>
            <a:r>
              <a:rPr sz="1547" kern="0" dirty="0" err="1">
                <a:solidFill>
                  <a:srgbClr val="FFFFFF"/>
                </a:solidFill>
                <a:latin typeface="Palatino" pitchFamily="2" charset="77"/>
                <a:ea typeface="Palatino" pitchFamily="2" charset="77"/>
                <a:sym typeface="Helvetica Light"/>
              </a:rPr>
              <a:t>Vokabeltrainer</a:t>
            </a:r>
            <a:endParaRPr sz="1547" kern="0" dirty="0">
              <a:solidFill>
                <a:srgbClr val="FFFFFF"/>
              </a:solidFill>
              <a:latin typeface="Palatino" pitchFamily="2" charset="77"/>
              <a:ea typeface="Palatino" pitchFamily="2" charset="77"/>
              <a:sym typeface="Helvetica Light"/>
            </a:endParaRPr>
          </a:p>
          <a:p>
            <a:pPr defTabSz="410751" hangingPunct="0">
              <a:lnSpc>
                <a:spcPct val="150000"/>
              </a:lnSpc>
              <a:defRPr sz="2200"/>
            </a:pPr>
            <a:r>
              <a:rPr sz="1547" kern="0" dirty="0" err="1">
                <a:solidFill>
                  <a:srgbClr val="FFFFFF"/>
                </a:solidFill>
                <a:latin typeface="Palatino" pitchFamily="2" charset="77"/>
                <a:ea typeface="Palatino" pitchFamily="2" charset="77"/>
                <a:sym typeface="Helvetica Light"/>
              </a:rPr>
              <a:t>ein</a:t>
            </a:r>
            <a:r>
              <a:rPr sz="1547" kern="0" dirty="0">
                <a:solidFill>
                  <a:srgbClr val="FFFFFF"/>
                </a:solidFill>
                <a:latin typeface="Palatino" pitchFamily="2" charset="77"/>
                <a:ea typeface="Palatino" pitchFamily="2" charset="77"/>
                <a:sym typeface="Helvetica Light"/>
              </a:rPr>
              <a:t> </a:t>
            </a:r>
            <a:r>
              <a:rPr sz="1547" kern="0" dirty="0" err="1">
                <a:solidFill>
                  <a:srgbClr val="FFFFFF"/>
                </a:solidFill>
                <a:latin typeface="Palatino" pitchFamily="2" charset="77"/>
                <a:ea typeface="Palatino" pitchFamily="2" charset="77"/>
                <a:sym typeface="Helvetica Light"/>
              </a:rPr>
              <a:t>Bestimmungsbuch</a:t>
            </a:r>
            <a:endParaRPr sz="1547" kern="0" dirty="0">
              <a:solidFill>
                <a:srgbClr val="FFFFFF"/>
              </a:solidFill>
              <a:latin typeface="Palatino" pitchFamily="2" charset="77"/>
              <a:ea typeface="Palatino" pitchFamily="2" charset="77"/>
              <a:sym typeface="Helvetica Light"/>
            </a:endParaRPr>
          </a:p>
          <a:p>
            <a:pPr defTabSz="410751" hangingPunct="0">
              <a:lnSpc>
                <a:spcPct val="150000"/>
              </a:lnSpc>
              <a:defRPr sz="2200"/>
            </a:pPr>
            <a:r>
              <a:rPr sz="1547" kern="0" dirty="0" err="1">
                <a:solidFill>
                  <a:srgbClr val="FFFFFF"/>
                </a:solidFill>
                <a:latin typeface="Palatino" pitchFamily="2" charset="77"/>
                <a:ea typeface="Palatino" pitchFamily="2" charset="77"/>
                <a:sym typeface="Helvetica Light"/>
              </a:rPr>
              <a:t>ein</a:t>
            </a:r>
            <a:r>
              <a:rPr sz="1547" kern="0" dirty="0">
                <a:solidFill>
                  <a:srgbClr val="FFFFFF"/>
                </a:solidFill>
                <a:latin typeface="Palatino" pitchFamily="2" charset="77"/>
                <a:ea typeface="Palatino" pitchFamily="2" charset="77"/>
                <a:sym typeface="Helvetica Light"/>
              </a:rPr>
              <a:t> </a:t>
            </a:r>
            <a:r>
              <a:rPr sz="1547" kern="0" dirty="0" err="1">
                <a:solidFill>
                  <a:srgbClr val="FFFFFF"/>
                </a:solidFill>
                <a:latin typeface="Palatino" pitchFamily="2" charset="77"/>
                <a:ea typeface="Palatino" pitchFamily="2" charset="77"/>
                <a:sym typeface="Helvetica Light"/>
              </a:rPr>
              <a:t>Audiorekorder</a:t>
            </a:r>
            <a:endParaRPr sz="1547" kern="0" dirty="0">
              <a:solidFill>
                <a:srgbClr val="FFFFFF"/>
              </a:solidFill>
              <a:latin typeface="Palatino" pitchFamily="2" charset="77"/>
              <a:ea typeface="Palatino" pitchFamily="2" charset="77"/>
              <a:sym typeface="Helvetica Light"/>
            </a:endParaRPr>
          </a:p>
          <a:p>
            <a:pPr defTabSz="410751" hangingPunct="0">
              <a:lnSpc>
                <a:spcPct val="150000"/>
              </a:lnSpc>
              <a:defRPr sz="2200"/>
            </a:pPr>
            <a:r>
              <a:rPr sz="1547" kern="0" dirty="0" err="1">
                <a:solidFill>
                  <a:srgbClr val="FFFFFF"/>
                </a:solidFill>
                <a:latin typeface="Palatino" pitchFamily="2" charset="77"/>
                <a:ea typeface="Palatino" pitchFamily="2" charset="77"/>
                <a:sym typeface="Helvetica Light"/>
              </a:rPr>
              <a:t>eine</a:t>
            </a:r>
            <a:r>
              <a:rPr sz="1547" kern="0" dirty="0">
                <a:solidFill>
                  <a:srgbClr val="FFFFFF"/>
                </a:solidFill>
                <a:latin typeface="Palatino" pitchFamily="2" charset="77"/>
                <a:ea typeface="Palatino" pitchFamily="2" charset="77"/>
                <a:sym typeface="Helvetica Light"/>
              </a:rPr>
              <a:t> </a:t>
            </a:r>
            <a:r>
              <a:rPr sz="1547" kern="0" dirty="0" err="1">
                <a:solidFill>
                  <a:srgbClr val="FFFFFF"/>
                </a:solidFill>
                <a:latin typeface="Palatino" pitchFamily="2" charset="77"/>
                <a:ea typeface="Palatino" pitchFamily="2" charset="77"/>
                <a:sym typeface="Helvetica Light"/>
              </a:rPr>
              <a:t>Zettelablage</a:t>
            </a:r>
            <a:endParaRPr sz="1547" kern="0" dirty="0">
              <a:solidFill>
                <a:srgbClr val="FFFFFF"/>
              </a:solidFill>
              <a:latin typeface="Palatino" pitchFamily="2" charset="77"/>
              <a:ea typeface="Palatino" pitchFamily="2" charset="77"/>
              <a:sym typeface="Helvetica Light"/>
            </a:endParaRPr>
          </a:p>
          <a:p>
            <a:pPr defTabSz="410751" hangingPunct="0">
              <a:lnSpc>
                <a:spcPct val="150000"/>
              </a:lnSpc>
              <a:defRPr sz="2200"/>
            </a:pPr>
            <a:r>
              <a:rPr sz="1547" kern="0" dirty="0" err="1">
                <a:solidFill>
                  <a:srgbClr val="FFFFFF"/>
                </a:solidFill>
                <a:latin typeface="Palatino" pitchFamily="2" charset="77"/>
                <a:ea typeface="Palatino" pitchFamily="2" charset="77"/>
                <a:sym typeface="Helvetica Light"/>
              </a:rPr>
              <a:t>eine</a:t>
            </a:r>
            <a:r>
              <a:rPr sz="1547" kern="0" dirty="0">
                <a:solidFill>
                  <a:srgbClr val="FFFFFF"/>
                </a:solidFill>
                <a:latin typeface="Palatino" pitchFamily="2" charset="77"/>
                <a:ea typeface="Palatino" pitchFamily="2" charset="77"/>
                <a:sym typeface="Helvetica Light"/>
              </a:rPr>
              <a:t> </a:t>
            </a:r>
            <a:r>
              <a:rPr sz="1547" kern="0" dirty="0" err="1">
                <a:solidFill>
                  <a:srgbClr val="FFFFFF"/>
                </a:solidFill>
                <a:latin typeface="Palatino" pitchFamily="2" charset="77"/>
                <a:ea typeface="Palatino" pitchFamily="2" charset="77"/>
                <a:sym typeface="Helvetica Light"/>
              </a:rPr>
              <a:t>Spielkonsole</a:t>
            </a:r>
            <a:endParaRPr sz="1547" kern="0" dirty="0">
              <a:solidFill>
                <a:srgbClr val="FFFFFF"/>
              </a:solidFill>
              <a:latin typeface="Palatino" pitchFamily="2" charset="77"/>
              <a:ea typeface="Palatino" pitchFamily="2" charset="77"/>
              <a:sym typeface="Helvetica Light"/>
            </a:endParaRPr>
          </a:p>
          <a:p>
            <a:pPr defTabSz="410751" hangingPunct="0">
              <a:lnSpc>
                <a:spcPct val="150000"/>
              </a:lnSpc>
              <a:defRPr sz="2200"/>
            </a:pPr>
            <a:r>
              <a:rPr sz="1547" kern="0" dirty="0" err="1">
                <a:solidFill>
                  <a:srgbClr val="FFFFFF"/>
                </a:solidFill>
                <a:latin typeface="Palatino" pitchFamily="2" charset="77"/>
                <a:ea typeface="Palatino" pitchFamily="2" charset="77"/>
                <a:sym typeface="Helvetica Light"/>
              </a:rPr>
              <a:t>eine</a:t>
            </a:r>
            <a:r>
              <a:rPr sz="1547" kern="0" dirty="0">
                <a:solidFill>
                  <a:srgbClr val="FFFFFF"/>
                </a:solidFill>
                <a:latin typeface="Palatino" pitchFamily="2" charset="77"/>
                <a:ea typeface="Palatino" pitchFamily="2" charset="77"/>
                <a:sym typeface="Helvetica Light"/>
              </a:rPr>
              <a:t> </a:t>
            </a:r>
            <a:r>
              <a:rPr sz="1547" kern="0" dirty="0" err="1">
                <a:solidFill>
                  <a:srgbClr val="FFFFFF"/>
                </a:solidFill>
                <a:latin typeface="Palatino" pitchFamily="2" charset="77"/>
                <a:ea typeface="Palatino" pitchFamily="2" charset="77"/>
                <a:sym typeface="Helvetica Light"/>
              </a:rPr>
              <a:t>Videothek</a:t>
            </a:r>
            <a:endParaRPr sz="1547" kern="0" dirty="0">
              <a:solidFill>
                <a:srgbClr val="FFFFFF"/>
              </a:solidFill>
              <a:latin typeface="Palatino" pitchFamily="2" charset="77"/>
              <a:ea typeface="Palatino" pitchFamily="2" charset="77"/>
              <a:sym typeface="Helvetica Light"/>
            </a:endParaRPr>
          </a:p>
          <a:p>
            <a:pPr defTabSz="410751" hangingPunct="0">
              <a:lnSpc>
                <a:spcPct val="150000"/>
              </a:lnSpc>
              <a:defRPr sz="2200"/>
            </a:pPr>
            <a:r>
              <a:rPr sz="1547" kern="0" dirty="0" err="1">
                <a:solidFill>
                  <a:srgbClr val="FFFFFF"/>
                </a:solidFill>
                <a:latin typeface="Palatino" pitchFamily="2" charset="77"/>
                <a:ea typeface="Palatino" pitchFamily="2" charset="77"/>
                <a:sym typeface="Helvetica Light"/>
              </a:rPr>
              <a:t>ein</a:t>
            </a:r>
            <a:r>
              <a:rPr sz="1547" kern="0" dirty="0">
                <a:solidFill>
                  <a:srgbClr val="FFFFFF"/>
                </a:solidFill>
                <a:latin typeface="Palatino" pitchFamily="2" charset="77"/>
                <a:ea typeface="Palatino" pitchFamily="2" charset="77"/>
                <a:sym typeface="Helvetica Light"/>
              </a:rPr>
              <a:t> </a:t>
            </a:r>
            <a:r>
              <a:rPr sz="1547" kern="0" dirty="0" err="1">
                <a:solidFill>
                  <a:srgbClr val="FFFFFF"/>
                </a:solidFill>
                <a:latin typeface="Palatino" pitchFamily="2" charset="77"/>
                <a:ea typeface="Palatino" pitchFamily="2" charset="77"/>
                <a:sym typeface="Helvetica Light"/>
              </a:rPr>
              <a:t>Sexshop</a:t>
            </a:r>
            <a:endParaRPr sz="1547" kern="0" dirty="0">
              <a:solidFill>
                <a:srgbClr val="FFFFFF"/>
              </a:solidFill>
              <a:latin typeface="Palatino" pitchFamily="2" charset="77"/>
              <a:ea typeface="Palatino" pitchFamily="2" charset="77"/>
              <a:sym typeface="Helvetica Light"/>
            </a:endParaRPr>
          </a:p>
        </p:txBody>
      </p:sp>
      <p:sp>
        <p:nvSpPr>
          <p:cNvPr id="270" name="ein Reisebüro…"/>
          <p:cNvSpPr txBox="1"/>
          <p:nvPr/>
        </p:nvSpPr>
        <p:spPr>
          <a:xfrm>
            <a:off x="5238750" y="1430430"/>
            <a:ext cx="2186173" cy="323394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89" tIns="26789" rIns="26789" bIns="26789" anchor="ctr">
            <a:spAutoFit/>
          </a:bodyPr>
          <a:lstStyle/>
          <a:p>
            <a:pPr defTabSz="410751" hangingPunct="0">
              <a:lnSpc>
                <a:spcPct val="150000"/>
              </a:lnSpc>
              <a:defRPr sz="2200"/>
            </a:pPr>
            <a:r>
              <a:rPr sz="1547" kern="0" dirty="0" err="1">
                <a:solidFill>
                  <a:srgbClr val="FFFFFF"/>
                </a:solidFill>
                <a:latin typeface="Palatino" pitchFamily="2" charset="77"/>
                <a:ea typeface="Palatino" pitchFamily="2" charset="77"/>
                <a:sym typeface="Helvetica Light"/>
              </a:rPr>
              <a:t>ein</a:t>
            </a:r>
            <a:r>
              <a:rPr sz="1547" kern="0" dirty="0">
                <a:solidFill>
                  <a:srgbClr val="FFFFFF"/>
                </a:solidFill>
                <a:latin typeface="Palatino" pitchFamily="2" charset="77"/>
                <a:ea typeface="Palatino" pitchFamily="2" charset="77"/>
                <a:sym typeface="Helvetica Light"/>
              </a:rPr>
              <a:t> </a:t>
            </a:r>
            <a:r>
              <a:rPr sz="1547" kern="0" dirty="0" err="1">
                <a:solidFill>
                  <a:srgbClr val="FFFFFF"/>
                </a:solidFill>
                <a:latin typeface="Palatino" pitchFamily="2" charset="77"/>
                <a:ea typeface="Palatino" pitchFamily="2" charset="77"/>
                <a:sym typeface="Helvetica Light"/>
              </a:rPr>
              <a:t>Reisebüro</a:t>
            </a:r>
            <a:endParaRPr sz="1547" kern="0" dirty="0">
              <a:solidFill>
                <a:srgbClr val="FFFFFF"/>
              </a:solidFill>
              <a:latin typeface="Palatino" pitchFamily="2" charset="77"/>
              <a:ea typeface="Palatino" pitchFamily="2" charset="77"/>
              <a:sym typeface="Helvetica Light"/>
            </a:endParaRPr>
          </a:p>
          <a:p>
            <a:pPr defTabSz="410751" hangingPunct="0">
              <a:lnSpc>
                <a:spcPct val="150000"/>
              </a:lnSpc>
              <a:defRPr sz="2200"/>
            </a:pPr>
            <a:r>
              <a:rPr sz="1547" kern="0" dirty="0" err="1">
                <a:solidFill>
                  <a:srgbClr val="FFFFFF"/>
                </a:solidFill>
                <a:latin typeface="Palatino" pitchFamily="2" charset="77"/>
                <a:ea typeface="Palatino" pitchFamily="2" charset="77"/>
                <a:sym typeface="Helvetica Light"/>
              </a:rPr>
              <a:t>ein</a:t>
            </a:r>
            <a:r>
              <a:rPr sz="1547" kern="0" dirty="0">
                <a:solidFill>
                  <a:srgbClr val="FFFFFF"/>
                </a:solidFill>
                <a:latin typeface="Palatino" pitchFamily="2" charset="77"/>
                <a:ea typeface="Palatino" pitchFamily="2" charset="77"/>
                <a:sym typeface="Helvetica Light"/>
              </a:rPr>
              <a:t> </a:t>
            </a:r>
            <a:r>
              <a:rPr sz="1547" kern="0" dirty="0" err="1">
                <a:solidFill>
                  <a:srgbClr val="FFFFFF"/>
                </a:solidFill>
                <a:latin typeface="Palatino" pitchFamily="2" charset="77"/>
                <a:ea typeface="Palatino" pitchFamily="2" charset="77"/>
                <a:sym typeface="Helvetica Light"/>
              </a:rPr>
              <a:t>Schrittmesser</a:t>
            </a:r>
            <a:endParaRPr sz="1547" kern="0" dirty="0">
              <a:solidFill>
                <a:srgbClr val="FFFFFF"/>
              </a:solidFill>
              <a:latin typeface="Palatino" pitchFamily="2" charset="77"/>
              <a:ea typeface="Palatino" pitchFamily="2" charset="77"/>
              <a:sym typeface="Helvetica Light"/>
            </a:endParaRPr>
          </a:p>
          <a:p>
            <a:pPr defTabSz="410751" hangingPunct="0">
              <a:lnSpc>
                <a:spcPct val="150000"/>
              </a:lnSpc>
              <a:defRPr sz="2200"/>
            </a:pPr>
            <a:r>
              <a:rPr sz="1547" kern="0" dirty="0" err="1">
                <a:solidFill>
                  <a:srgbClr val="FFFFFF"/>
                </a:solidFill>
                <a:latin typeface="Palatino" pitchFamily="2" charset="77"/>
                <a:ea typeface="Palatino" pitchFamily="2" charset="77"/>
                <a:sym typeface="Helvetica Light"/>
              </a:rPr>
              <a:t>eine</a:t>
            </a:r>
            <a:r>
              <a:rPr sz="1547" kern="0" dirty="0">
                <a:solidFill>
                  <a:srgbClr val="FFFFFF"/>
                </a:solidFill>
                <a:latin typeface="Palatino" pitchFamily="2" charset="77"/>
                <a:ea typeface="Palatino" pitchFamily="2" charset="77"/>
                <a:sym typeface="Helvetica Light"/>
              </a:rPr>
              <a:t> </a:t>
            </a:r>
            <a:r>
              <a:rPr sz="1547" kern="0" dirty="0" err="1">
                <a:solidFill>
                  <a:srgbClr val="FFFFFF"/>
                </a:solidFill>
                <a:latin typeface="Palatino" pitchFamily="2" charset="77"/>
                <a:ea typeface="Palatino" pitchFamily="2" charset="77"/>
                <a:sym typeface="Helvetica Light"/>
              </a:rPr>
              <a:t>Uhr</a:t>
            </a:r>
            <a:endParaRPr sz="1547" kern="0" dirty="0">
              <a:solidFill>
                <a:srgbClr val="FFFFFF"/>
              </a:solidFill>
              <a:latin typeface="Palatino" pitchFamily="2" charset="77"/>
              <a:ea typeface="Palatino" pitchFamily="2" charset="77"/>
              <a:sym typeface="Helvetica Light"/>
            </a:endParaRPr>
          </a:p>
          <a:p>
            <a:pPr defTabSz="410751" hangingPunct="0">
              <a:lnSpc>
                <a:spcPct val="150000"/>
              </a:lnSpc>
              <a:defRPr sz="2200"/>
            </a:pPr>
            <a:r>
              <a:rPr sz="1547" kern="0" dirty="0" err="1">
                <a:solidFill>
                  <a:srgbClr val="FFFFFF"/>
                </a:solidFill>
                <a:latin typeface="Palatino" pitchFamily="2" charset="77"/>
                <a:ea typeface="Palatino" pitchFamily="2" charset="77"/>
                <a:sym typeface="Helvetica Light"/>
              </a:rPr>
              <a:t>ein</a:t>
            </a:r>
            <a:r>
              <a:rPr sz="1547" kern="0" dirty="0">
                <a:solidFill>
                  <a:srgbClr val="FFFFFF"/>
                </a:solidFill>
                <a:latin typeface="Palatino" pitchFamily="2" charset="77"/>
                <a:ea typeface="Palatino" pitchFamily="2" charset="77"/>
                <a:sym typeface="Helvetica Light"/>
              </a:rPr>
              <a:t> </a:t>
            </a:r>
            <a:r>
              <a:rPr sz="1547" kern="0" dirty="0" err="1">
                <a:solidFill>
                  <a:srgbClr val="FFFFFF"/>
                </a:solidFill>
                <a:latin typeface="Palatino" pitchFamily="2" charset="77"/>
                <a:ea typeface="Palatino" pitchFamily="2" charset="77"/>
                <a:sym typeface="Helvetica Light"/>
              </a:rPr>
              <a:t>Wecker</a:t>
            </a:r>
            <a:endParaRPr sz="1547" kern="0" dirty="0">
              <a:solidFill>
                <a:srgbClr val="FFFFFF"/>
              </a:solidFill>
              <a:latin typeface="Palatino" pitchFamily="2" charset="77"/>
              <a:ea typeface="Palatino" pitchFamily="2" charset="77"/>
              <a:sym typeface="Helvetica Light"/>
            </a:endParaRPr>
          </a:p>
          <a:p>
            <a:pPr defTabSz="410751" hangingPunct="0">
              <a:lnSpc>
                <a:spcPct val="150000"/>
              </a:lnSpc>
              <a:defRPr sz="2200"/>
            </a:pPr>
            <a:r>
              <a:rPr sz="1547" kern="0" dirty="0" err="1">
                <a:solidFill>
                  <a:srgbClr val="FFFFFF"/>
                </a:solidFill>
                <a:latin typeface="Palatino" pitchFamily="2" charset="77"/>
                <a:ea typeface="Palatino" pitchFamily="2" charset="77"/>
                <a:sym typeface="Helvetica Light"/>
              </a:rPr>
              <a:t>ein</a:t>
            </a:r>
            <a:r>
              <a:rPr sz="1547" kern="0" dirty="0">
                <a:solidFill>
                  <a:srgbClr val="FFFFFF"/>
                </a:solidFill>
                <a:latin typeface="Palatino" pitchFamily="2" charset="77"/>
                <a:ea typeface="Palatino" pitchFamily="2" charset="77"/>
                <a:sym typeface="Helvetica Light"/>
              </a:rPr>
              <a:t> Radio und </a:t>
            </a:r>
            <a:r>
              <a:rPr sz="1547" kern="0" dirty="0" err="1">
                <a:solidFill>
                  <a:srgbClr val="FFFFFF"/>
                </a:solidFill>
                <a:latin typeface="Palatino" pitchFamily="2" charset="77"/>
                <a:ea typeface="Palatino" pitchFamily="2" charset="77"/>
                <a:sym typeface="Helvetica Light"/>
              </a:rPr>
              <a:t>ein</a:t>
            </a:r>
            <a:r>
              <a:rPr sz="1547" kern="0" dirty="0">
                <a:solidFill>
                  <a:srgbClr val="FFFFFF"/>
                </a:solidFill>
                <a:latin typeface="Palatino" pitchFamily="2" charset="77"/>
                <a:ea typeface="Palatino" pitchFamily="2" charset="77"/>
                <a:sym typeface="Helvetica Light"/>
              </a:rPr>
              <a:t> </a:t>
            </a:r>
            <a:r>
              <a:rPr sz="1547" kern="0" dirty="0" err="1">
                <a:solidFill>
                  <a:srgbClr val="FFFFFF"/>
                </a:solidFill>
                <a:latin typeface="Palatino" pitchFamily="2" charset="77"/>
                <a:ea typeface="Palatino" pitchFamily="2" charset="77"/>
                <a:sym typeface="Helvetica Light"/>
              </a:rPr>
              <a:t>Fernseher</a:t>
            </a:r>
            <a:endParaRPr sz="1547" kern="0" dirty="0">
              <a:solidFill>
                <a:srgbClr val="FFFFFF"/>
              </a:solidFill>
              <a:latin typeface="Palatino" pitchFamily="2" charset="77"/>
              <a:ea typeface="Palatino" pitchFamily="2" charset="77"/>
              <a:sym typeface="Helvetica Light"/>
            </a:endParaRPr>
          </a:p>
          <a:p>
            <a:pPr defTabSz="410751" hangingPunct="0">
              <a:lnSpc>
                <a:spcPct val="150000"/>
              </a:lnSpc>
              <a:defRPr sz="2200"/>
            </a:pPr>
            <a:r>
              <a:rPr sz="1547" kern="0" dirty="0" err="1">
                <a:solidFill>
                  <a:srgbClr val="FFFFFF"/>
                </a:solidFill>
                <a:latin typeface="Palatino" pitchFamily="2" charset="77"/>
                <a:ea typeface="Palatino" pitchFamily="2" charset="77"/>
                <a:sym typeface="Helvetica Light"/>
              </a:rPr>
              <a:t>eine</a:t>
            </a:r>
            <a:r>
              <a:rPr sz="1547" kern="0" dirty="0">
                <a:solidFill>
                  <a:srgbClr val="FFFFFF"/>
                </a:solidFill>
                <a:latin typeface="Palatino" pitchFamily="2" charset="77"/>
                <a:ea typeface="Palatino" pitchFamily="2" charset="77"/>
                <a:sym typeface="Helvetica Light"/>
              </a:rPr>
              <a:t> </a:t>
            </a:r>
            <a:r>
              <a:rPr sz="1547" kern="0" dirty="0" err="1">
                <a:solidFill>
                  <a:srgbClr val="FFFFFF"/>
                </a:solidFill>
                <a:latin typeface="Palatino" pitchFamily="2" charset="77"/>
                <a:ea typeface="Palatino" pitchFamily="2" charset="77"/>
                <a:sym typeface="Helvetica Light"/>
              </a:rPr>
              <a:t>Selbsthilfegruppe</a:t>
            </a:r>
            <a:endParaRPr sz="1547" kern="0" dirty="0">
              <a:solidFill>
                <a:srgbClr val="FFFFFF"/>
              </a:solidFill>
              <a:latin typeface="Palatino" pitchFamily="2" charset="77"/>
              <a:ea typeface="Palatino" pitchFamily="2" charset="77"/>
              <a:sym typeface="Helvetica Light"/>
            </a:endParaRPr>
          </a:p>
          <a:p>
            <a:pPr defTabSz="410751" hangingPunct="0">
              <a:lnSpc>
                <a:spcPct val="150000"/>
              </a:lnSpc>
              <a:defRPr sz="2200"/>
            </a:pPr>
            <a:r>
              <a:rPr sz="1547" kern="0" dirty="0" err="1">
                <a:solidFill>
                  <a:srgbClr val="FFFFFF"/>
                </a:solidFill>
                <a:latin typeface="Palatino" pitchFamily="2" charset="77"/>
                <a:ea typeface="Palatino" pitchFamily="2" charset="77"/>
                <a:sym typeface="Helvetica Light"/>
              </a:rPr>
              <a:t>ein</a:t>
            </a:r>
            <a:r>
              <a:rPr sz="1547" kern="0" dirty="0">
                <a:solidFill>
                  <a:srgbClr val="FFFFFF"/>
                </a:solidFill>
                <a:latin typeface="Palatino" pitchFamily="2" charset="77"/>
                <a:ea typeface="Palatino" pitchFamily="2" charset="77"/>
                <a:sym typeface="Helvetica Light"/>
              </a:rPr>
              <a:t> </a:t>
            </a:r>
            <a:r>
              <a:rPr sz="1547" kern="0" dirty="0" err="1">
                <a:solidFill>
                  <a:srgbClr val="FFFFFF"/>
                </a:solidFill>
                <a:latin typeface="Palatino" pitchFamily="2" charset="77"/>
                <a:ea typeface="Palatino" pitchFamily="2" charset="77"/>
                <a:sym typeface="Helvetica Light"/>
              </a:rPr>
              <a:t>Fotoalbum</a:t>
            </a:r>
            <a:endParaRPr sz="1547" kern="0" dirty="0">
              <a:solidFill>
                <a:srgbClr val="FFFFFF"/>
              </a:solidFill>
              <a:latin typeface="Palatino" pitchFamily="2" charset="77"/>
              <a:ea typeface="Palatino" pitchFamily="2" charset="77"/>
              <a:sym typeface="Helvetica Light"/>
            </a:endParaRPr>
          </a:p>
          <a:p>
            <a:pPr defTabSz="410751" hangingPunct="0">
              <a:lnSpc>
                <a:spcPct val="150000"/>
              </a:lnSpc>
              <a:defRPr sz="2200"/>
            </a:pPr>
            <a:r>
              <a:rPr sz="1547" kern="0" dirty="0" err="1">
                <a:solidFill>
                  <a:srgbClr val="FFFFFF"/>
                </a:solidFill>
                <a:latin typeface="Palatino" pitchFamily="2" charset="77"/>
                <a:ea typeface="Palatino" pitchFamily="2" charset="77"/>
                <a:sym typeface="Helvetica Light"/>
              </a:rPr>
              <a:t>ein</a:t>
            </a:r>
            <a:r>
              <a:rPr sz="1547" kern="0" dirty="0">
                <a:solidFill>
                  <a:srgbClr val="FFFFFF"/>
                </a:solidFill>
                <a:latin typeface="Palatino" pitchFamily="2" charset="77"/>
                <a:ea typeface="Palatino" pitchFamily="2" charset="77"/>
                <a:sym typeface="Helvetica Light"/>
              </a:rPr>
              <a:t> </a:t>
            </a:r>
            <a:r>
              <a:rPr sz="1547" kern="0" dirty="0" err="1">
                <a:solidFill>
                  <a:srgbClr val="FFFFFF"/>
                </a:solidFill>
                <a:latin typeface="Palatino" pitchFamily="2" charset="77"/>
                <a:ea typeface="Palatino" pitchFamily="2" charset="77"/>
                <a:sym typeface="Helvetica Light"/>
              </a:rPr>
              <a:t>Taschenrechner</a:t>
            </a:r>
            <a:endParaRPr sz="1547" kern="0" dirty="0">
              <a:solidFill>
                <a:srgbClr val="FFFFFF"/>
              </a:solidFill>
              <a:latin typeface="Palatino" pitchFamily="2" charset="77"/>
              <a:ea typeface="Palatino" pitchFamily="2" charset="77"/>
              <a:sym typeface="Helvetica Light"/>
            </a:endParaRPr>
          </a:p>
        </p:txBody>
      </p:sp>
      <p:sp>
        <p:nvSpPr>
          <p:cNvPr id="271" name="ein Kompass…"/>
          <p:cNvSpPr txBox="1"/>
          <p:nvPr/>
        </p:nvSpPr>
        <p:spPr>
          <a:xfrm>
            <a:off x="8130892" y="1256301"/>
            <a:ext cx="2186174" cy="323394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89" tIns="26789" rIns="26789" bIns="26789" anchor="ctr">
            <a:spAutoFit/>
          </a:bodyPr>
          <a:lstStyle/>
          <a:p>
            <a:pPr defTabSz="410751" hangingPunct="0">
              <a:lnSpc>
                <a:spcPct val="150000"/>
              </a:lnSpc>
              <a:defRPr sz="2200"/>
            </a:pPr>
            <a:r>
              <a:rPr sz="1547" kern="0" dirty="0" err="1">
                <a:solidFill>
                  <a:srgbClr val="FFFFFF"/>
                </a:solidFill>
                <a:latin typeface="Palatino" pitchFamily="2" charset="77"/>
                <a:ea typeface="Palatino" pitchFamily="2" charset="77"/>
                <a:sym typeface="Helvetica Light"/>
              </a:rPr>
              <a:t>ein</a:t>
            </a:r>
            <a:r>
              <a:rPr sz="1547" kern="0" dirty="0">
                <a:solidFill>
                  <a:srgbClr val="FFFFFF"/>
                </a:solidFill>
                <a:latin typeface="Palatino" pitchFamily="2" charset="77"/>
                <a:ea typeface="Palatino" pitchFamily="2" charset="77"/>
                <a:sym typeface="Helvetica Light"/>
              </a:rPr>
              <a:t> </a:t>
            </a:r>
            <a:r>
              <a:rPr sz="1547" kern="0" dirty="0" err="1">
                <a:solidFill>
                  <a:srgbClr val="FFFFFF"/>
                </a:solidFill>
                <a:latin typeface="Palatino" pitchFamily="2" charset="77"/>
                <a:ea typeface="Palatino" pitchFamily="2" charset="77"/>
                <a:sym typeface="Helvetica Light"/>
              </a:rPr>
              <a:t>Kompass</a:t>
            </a:r>
            <a:endParaRPr sz="1547" kern="0" dirty="0">
              <a:solidFill>
                <a:srgbClr val="FFFFFF"/>
              </a:solidFill>
              <a:latin typeface="Palatino" pitchFamily="2" charset="77"/>
              <a:ea typeface="Palatino" pitchFamily="2" charset="77"/>
              <a:sym typeface="Helvetica Light"/>
            </a:endParaRPr>
          </a:p>
          <a:p>
            <a:pPr defTabSz="410751" hangingPunct="0">
              <a:lnSpc>
                <a:spcPct val="150000"/>
              </a:lnSpc>
              <a:defRPr sz="2200"/>
            </a:pPr>
            <a:r>
              <a:rPr sz="1547" kern="0" dirty="0" err="1">
                <a:solidFill>
                  <a:srgbClr val="FFFFFF"/>
                </a:solidFill>
                <a:latin typeface="Palatino" pitchFamily="2" charset="77"/>
                <a:ea typeface="Palatino" pitchFamily="2" charset="77"/>
                <a:sym typeface="Helvetica Light"/>
              </a:rPr>
              <a:t>eine</a:t>
            </a:r>
            <a:r>
              <a:rPr sz="1547" kern="0" dirty="0">
                <a:solidFill>
                  <a:srgbClr val="FFFFFF"/>
                </a:solidFill>
                <a:latin typeface="Palatino" pitchFamily="2" charset="77"/>
                <a:ea typeface="Palatino" pitchFamily="2" charset="77"/>
                <a:sym typeface="Helvetica Light"/>
              </a:rPr>
              <a:t> </a:t>
            </a:r>
            <a:r>
              <a:rPr sz="1547" kern="0" dirty="0" err="1">
                <a:solidFill>
                  <a:srgbClr val="FFFFFF"/>
                </a:solidFill>
                <a:latin typeface="Palatino" pitchFamily="2" charset="77"/>
                <a:ea typeface="Palatino" pitchFamily="2" charset="77"/>
                <a:sym typeface="Helvetica Light"/>
              </a:rPr>
              <a:t>Sternenkarte</a:t>
            </a:r>
            <a:endParaRPr sz="1547" kern="0" dirty="0">
              <a:solidFill>
                <a:srgbClr val="FFFFFF"/>
              </a:solidFill>
              <a:latin typeface="Palatino" pitchFamily="2" charset="77"/>
              <a:ea typeface="Palatino" pitchFamily="2" charset="77"/>
              <a:sym typeface="Helvetica Light"/>
            </a:endParaRPr>
          </a:p>
          <a:p>
            <a:pPr defTabSz="410751" hangingPunct="0">
              <a:lnSpc>
                <a:spcPct val="150000"/>
              </a:lnSpc>
              <a:defRPr sz="2200"/>
            </a:pPr>
            <a:r>
              <a:rPr sz="1547" kern="0" dirty="0" err="1">
                <a:solidFill>
                  <a:srgbClr val="FFFFFF"/>
                </a:solidFill>
                <a:latin typeface="Palatino" pitchFamily="2" charset="77"/>
                <a:ea typeface="Palatino" pitchFamily="2" charset="77"/>
                <a:sym typeface="Helvetica Light"/>
              </a:rPr>
              <a:t>ein</a:t>
            </a:r>
            <a:r>
              <a:rPr sz="1547" kern="0" dirty="0">
                <a:solidFill>
                  <a:srgbClr val="FFFFFF"/>
                </a:solidFill>
                <a:latin typeface="Palatino" pitchFamily="2" charset="77"/>
                <a:ea typeface="Palatino" pitchFamily="2" charset="77"/>
                <a:sym typeface="Helvetica Light"/>
              </a:rPr>
              <a:t> Navi</a:t>
            </a:r>
          </a:p>
          <a:p>
            <a:pPr defTabSz="410751" hangingPunct="0">
              <a:lnSpc>
                <a:spcPct val="150000"/>
              </a:lnSpc>
              <a:defRPr sz="2200"/>
            </a:pPr>
            <a:r>
              <a:rPr sz="1547" kern="0" dirty="0" err="1">
                <a:solidFill>
                  <a:srgbClr val="FFFFFF"/>
                </a:solidFill>
                <a:latin typeface="Palatino" pitchFamily="2" charset="77"/>
                <a:ea typeface="Palatino" pitchFamily="2" charset="77"/>
                <a:sym typeface="Helvetica Light"/>
              </a:rPr>
              <a:t>ein</a:t>
            </a:r>
            <a:r>
              <a:rPr sz="1547" kern="0" dirty="0">
                <a:solidFill>
                  <a:srgbClr val="FFFFFF"/>
                </a:solidFill>
                <a:latin typeface="Palatino" pitchFamily="2" charset="77"/>
                <a:ea typeface="Palatino" pitchFamily="2" charset="77"/>
                <a:sym typeface="Helvetica Light"/>
              </a:rPr>
              <a:t> </a:t>
            </a:r>
            <a:r>
              <a:rPr sz="1547" kern="0" dirty="0" err="1">
                <a:solidFill>
                  <a:srgbClr val="FFFFFF"/>
                </a:solidFill>
                <a:latin typeface="Palatino" pitchFamily="2" charset="77"/>
                <a:ea typeface="Palatino" pitchFamily="2" charset="77"/>
                <a:sym typeface="Helvetica Light"/>
              </a:rPr>
              <a:t>Musikabspielgerät</a:t>
            </a:r>
            <a:r>
              <a:rPr sz="1547" kern="0" dirty="0">
                <a:solidFill>
                  <a:srgbClr val="FFFFFF"/>
                </a:solidFill>
                <a:latin typeface="Palatino" pitchFamily="2" charset="77"/>
                <a:ea typeface="Palatino" pitchFamily="2" charset="77"/>
                <a:sym typeface="Helvetica Light"/>
              </a:rPr>
              <a:t> und </a:t>
            </a:r>
            <a:r>
              <a:rPr sz="1547" kern="0" dirty="0" err="1">
                <a:solidFill>
                  <a:srgbClr val="FFFFFF"/>
                </a:solidFill>
                <a:latin typeface="Palatino" pitchFamily="2" charset="77"/>
                <a:ea typeface="Palatino" pitchFamily="2" charset="77"/>
                <a:sym typeface="Helvetica Light"/>
              </a:rPr>
              <a:t>eine</a:t>
            </a:r>
            <a:r>
              <a:rPr sz="1547" kern="0" dirty="0">
                <a:solidFill>
                  <a:srgbClr val="FFFFFF"/>
                </a:solidFill>
                <a:latin typeface="Palatino" pitchFamily="2" charset="77"/>
                <a:ea typeface="Palatino" pitchFamily="2" charset="77"/>
                <a:sym typeface="Helvetica Light"/>
              </a:rPr>
              <a:t> </a:t>
            </a:r>
            <a:r>
              <a:rPr sz="1547" kern="0" dirty="0" err="1">
                <a:solidFill>
                  <a:srgbClr val="FFFFFF"/>
                </a:solidFill>
                <a:latin typeface="Palatino" pitchFamily="2" charset="77"/>
                <a:ea typeface="Palatino" pitchFamily="2" charset="77"/>
                <a:sym typeface="Helvetica Light"/>
              </a:rPr>
              <a:t>Plattensammlung</a:t>
            </a:r>
            <a:endParaRPr sz="1547" kern="0" dirty="0">
              <a:solidFill>
                <a:srgbClr val="FFFFFF"/>
              </a:solidFill>
              <a:latin typeface="Palatino" pitchFamily="2" charset="77"/>
              <a:ea typeface="Palatino" pitchFamily="2" charset="77"/>
              <a:sym typeface="Helvetica Light"/>
            </a:endParaRPr>
          </a:p>
          <a:p>
            <a:pPr defTabSz="410751" hangingPunct="0">
              <a:lnSpc>
                <a:spcPct val="150000"/>
              </a:lnSpc>
              <a:defRPr sz="2200"/>
            </a:pPr>
            <a:r>
              <a:rPr sz="1547" kern="0" dirty="0" err="1">
                <a:solidFill>
                  <a:srgbClr val="FFFFFF"/>
                </a:solidFill>
                <a:latin typeface="Palatino" pitchFamily="2" charset="77"/>
                <a:ea typeface="Palatino" pitchFamily="2" charset="77"/>
                <a:sym typeface="Helvetica Light"/>
              </a:rPr>
              <a:t>eine</a:t>
            </a:r>
            <a:r>
              <a:rPr sz="1547" kern="0" dirty="0">
                <a:solidFill>
                  <a:srgbClr val="FFFFFF"/>
                </a:solidFill>
                <a:latin typeface="Palatino" pitchFamily="2" charset="77"/>
                <a:ea typeface="Palatino" pitchFamily="2" charset="77"/>
                <a:sym typeface="Helvetica Light"/>
              </a:rPr>
              <a:t> Zeitung</a:t>
            </a:r>
          </a:p>
          <a:p>
            <a:pPr defTabSz="410751" hangingPunct="0">
              <a:lnSpc>
                <a:spcPct val="150000"/>
              </a:lnSpc>
              <a:defRPr sz="2200"/>
            </a:pPr>
            <a:r>
              <a:rPr sz="1547" kern="0" dirty="0" err="1">
                <a:solidFill>
                  <a:srgbClr val="FFFFFF"/>
                </a:solidFill>
                <a:latin typeface="Palatino" pitchFamily="2" charset="77"/>
                <a:ea typeface="Palatino" pitchFamily="2" charset="77"/>
                <a:sym typeface="Helvetica Light"/>
              </a:rPr>
              <a:t>ein</a:t>
            </a:r>
            <a:r>
              <a:rPr sz="1547" kern="0" dirty="0">
                <a:solidFill>
                  <a:srgbClr val="FFFFFF"/>
                </a:solidFill>
                <a:latin typeface="Palatino" pitchFamily="2" charset="77"/>
                <a:ea typeface="Palatino" pitchFamily="2" charset="77"/>
                <a:sym typeface="Helvetica Light"/>
              </a:rPr>
              <a:t> </a:t>
            </a:r>
            <a:r>
              <a:rPr sz="1547" kern="0" dirty="0" err="1">
                <a:solidFill>
                  <a:srgbClr val="FFFFFF"/>
                </a:solidFill>
                <a:latin typeface="Palatino" pitchFamily="2" charset="77"/>
                <a:ea typeface="Palatino" pitchFamily="2" charset="77"/>
                <a:sym typeface="Helvetica Light"/>
              </a:rPr>
              <a:t>Wettbüro</a:t>
            </a:r>
            <a:endParaRPr sz="1547" kern="0" dirty="0">
              <a:solidFill>
                <a:srgbClr val="FFFFFF"/>
              </a:solidFill>
              <a:latin typeface="Palatino" pitchFamily="2" charset="77"/>
              <a:ea typeface="Palatino" pitchFamily="2" charset="77"/>
              <a:sym typeface="Helvetica Light"/>
            </a:endParaRPr>
          </a:p>
          <a:p>
            <a:pPr defTabSz="410751" hangingPunct="0">
              <a:lnSpc>
                <a:spcPct val="150000"/>
              </a:lnSpc>
              <a:defRPr sz="2200"/>
            </a:pPr>
            <a:r>
              <a:rPr sz="1547" kern="0" dirty="0" err="1">
                <a:solidFill>
                  <a:srgbClr val="FFFFFF"/>
                </a:solidFill>
                <a:latin typeface="Palatino" pitchFamily="2" charset="77"/>
                <a:ea typeface="Palatino" pitchFamily="2" charset="77"/>
                <a:sym typeface="Helvetica Light"/>
              </a:rPr>
              <a:t>eine</a:t>
            </a:r>
            <a:r>
              <a:rPr sz="1547" kern="0" dirty="0">
                <a:solidFill>
                  <a:srgbClr val="FFFFFF"/>
                </a:solidFill>
                <a:latin typeface="Palatino" pitchFamily="2" charset="77"/>
                <a:ea typeface="Palatino" pitchFamily="2" charset="77"/>
                <a:sym typeface="Helvetica Light"/>
              </a:rPr>
              <a:t> </a:t>
            </a:r>
            <a:r>
              <a:rPr sz="1547" kern="0" dirty="0" err="1">
                <a:solidFill>
                  <a:srgbClr val="FFFFFF"/>
                </a:solidFill>
                <a:latin typeface="Palatino" pitchFamily="2" charset="77"/>
                <a:ea typeface="Palatino" pitchFamily="2" charset="77"/>
                <a:sym typeface="Helvetica Light"/>
              </a:rPr>
              <a:t>Bücherei</a:t>
            </a:r>
            <a:endParaRPr sz="1547" kern="0" dirty="0">
              <a:solidFill>
                <a:srgbClr val="FFFFFF"/>
              </a:solidFill>
              <a:latin typeface="Palatino" pitchFamily="2" charset="77"/>
              <a:ea typeface="Palatino" pitchFamily="2" charset="77"/>
              <a:sym typeface="Helvetica Light"/>
            </a:endParaRPr>
          </a:p>
        </p:txBody>
      </p:sp>
      <p:sp>
        <p:nvSpPr>
          <p:cNvPr id="272" name="und noch hundert andere Werkzeuge mehr."/>
          <p:cNvSpPr txBox="1"/>
          <p:nvPr/>
        </p:nvSpPr>
        <p:spPr>
          <a:xfrm>
            <a:off x="2889393" y="5503225"/>
            <a:ext cx="6413214" cy="44356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pPr algn="ctr" defTabSz="410751" hangingPunct="0"/>
            <a:r>
              <a:rPr sz="2531" kern="0" dirty="0">
                <a:solidFill>
                  <a:srgbClr val="FFFFFF"/>
                </a:solidFill>
                <a:latin typeface="Palatino" pitchFamily="2" charset="77"/>
                <a:ea typeface="Palatino" pitchFamily="2" charset="77"/>
                <a:sym typeface="Helvetica Light"/>
              </a:rPr>
              <a:t>und </a:t>
            </a:r>
            <a:r>
              <a:rPr sz="2531" kern="0" dirty="0" err="1">
                <a:solidFill>
                  <a:srgbClr val="FFFFFF"/>
                </a:solidFill>
                <a:latin typeface="Palatino" pitchFamily="2" charset="77"/>
                <a:ea typeface="Palatino" pitchFamily="2" charset="77"/>
                <a:sym typeface="Helvetica Light"/>
              </a:rPr>
              <a:t>noch</a:t>
            </a:r>
            <a:r>
              <a:rPr sz="2531" kern="0" dirty="0">
                <a:solidFill>
                  <a:srgbClr val="FFFFFF"/>
                </a:solidFill>
                <a:latin typeface="Palatino" pitchFamily="2" charset="77"/>
                <a:ea typeface="Palatino" pitchFamily="2" charset="77"/>
                <a:sym typeface="Helvetica Light"/>
              </a:rPr>
              <a:t> </a:t>
            </a:r>
            <a:r>
              <a:rPr sz="2531" kern="0" dirty="0" err="1">
                <a:solidFill>
                  <a:srgbClr val="FFFFFF"/>
                </a:solidFill>
                <a:latin typeface="Palatino" pitchFamily="2" charset="77"/>
                <a:ea typeface="Palatino" pitchFamily="2" charset="77"/>
                <a:sym typeface="Helvetica Light"/>
              </a:rPr>
              <a:t>hundert</a:t>
            </a:r>
            <a:r>
              <a:rPr sz="2531" kern="0" dirty="0">
                <a:solidFill>
                  <a:srgbClr val="FFFFFF"/>
                </a:solidFill>
                <a:latin typeface="Palatino" pitchFamily="2" charset="77"/>
                <a:ea typeface="Palatino" pitchFamily="2" charset="77"/>
                <a:sym typeface="Helvetica Light"/>
              </a:rPr>
              <a:t> </a:t>
            </a:r>
            <a:r>
              <a:rPr sz="2531" kern="0" dirty="0" err="1">
                <a:solidFill>
                  <a:srgbClr val="FFFFFF"/>
                </a:solidFill>
                <a:latin typeface="Palatino" pitchFamily="2" charset="77"/>
                <a:ea typeface="Palatino" pitchFamily="2" charset="77"/>
                <a:sym typeface="Helvetica Light"/>
              </a:rPr>
              <a:t>andere</a:t>
            </a:r>
            <a:r>
              <a:rPr sz="2531" kern="0" dirty="0">
                <a:solidFill>
                  <a:srgbClr val="FFFFFF"/>
                </a:solidFill>
                <a:latin typeface="Palatino" pitchFamily="2" charset="77"/>
                <a:ea typeface="Palatino" pitchFamily="2" charset="77"/>
                <a:sym typeface="Helvetica Light"/>
              </a:rPr>
              <a:t> </a:t>
            </a:r>
            <a:r>
              <a:rPr sz="2531" kern="0" dirty="0" err="1">
                <a:solidFill>
                  <a:srgbClr val="FFFFFF"/>
                </a:solidFill>
                <a:latin typeface="Palatino" pitchFamily="2" charset="77"/>
                <a:ea typeface="Palatino" pitchFamily="2" charset="77"/>
                <a:sym typeface="Helvetica Light"/>
              </a:rPr>
              <a:t>Werkzeuge</a:t>
            </a:r>
            <a:r>
              <a:rPr sz="2531" kern="0" dirty="0">
                <a:solidFill>
                  <a:srgbClr val="FFFFFF"/>
                </a:solidFill>
                <a:latin typeface="Palatino" pitchFamily="2" charset="77"/>
                <a:ea typeface="Palatino" pitchFamily="2" charset="77"/>
                <a:sym typeface="Helvetica Light"/>
              </a:rPr>
              <a:t> </a:t>
            </a:r>
            <a:r>
              <a:rPr sz="2531" kern="0" dirty="0" err="1">
                <a:solidFill>
                  <a:srgbClr val="FFFFFF"/>
                </a:solidFill>
                <a:latin typeface="Palatino" pitchFamily="2" charset="77"/>
                <a:ea typeface="Palatino" pitchFamily="2" charset="77"/>
                <a:sym typeface="Helvetica Light"/>
              </a:rPr>
              <a:t>mehr</a:t>
            </a:r>
            <a:r>
              <a:rPr sz="2531" kern="0" dirty="0">
                <a:solidFill>
                  <a:srgbClr val="FFFFFF"/>
                </a:solidFill>
                <a:latin typeface="Palatino" pitchFamily="2" charset="77"/>
                <a:ea typeface="Palatino" pitchFamily="2" charset="77"/>
                <a:sym typeface="Helvetica Light"/>
              </a:rPr>
              <a:t>.</a:t>
            </a:r>
          </a:p>
        </p:txBody>
      </p:sp>
      <p:sp>
        <p:nvSpPr>
          <p:cNvPr id="273" name="nach @EdTech_Germany"/>
          <p:cNvSpPr txBox="1"/>
          <p:nvPr/>
        </p:nvSpPr>
        <p:spPr>
          <a:xfrm>
            <a:off x="1553917" y="6571870"/>
            <a:ext cx="1522453" cy="20555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1400"/>
            </a:lvl1pPr>
          </a:lstStyle>
          <a:p>
            <a:pPr algn="ctr" defTabSz="410751" hangingPunct="0"/>
            <a:r>
              <a:rPr sz="984" kern="0" dirty="0" err="1">
                <a:solidFill>
                  <a:srgbClr val="FFFFFF"/>
                </a:solidFill>
                <a:latin typeface="Palatino" pitchFamily="2" charset="77"/>
                <a:ea typeface="Palatino" pitchFamily="2" charset="77"/>
                <a:sym typeface="Helvetica Light"/>
              </a:rPr>
              <a:t>nach</a:t>
            </a:r>
            <a:r>
              <a:rPr sz="984" kern="0" dirty="0">
                <a:solidFill>
                  <a:srgbClr val="FFFFFF"/>
                </a:solidFill>
                <a:latin typeface="Palatino" pitchFamily="2" charset="77"/>
                <a:ea typeface="Palatino" pitchFamily="2" charset="77"/>
                <a:sym typeface="Helvetica Light"/>
              </a:rPr>
              <a:t> </a:t>
            </a:r>
            <a:r>
              <a:rPr lang="de-DE" sz="984" kern="0" dirty="0" err="1">
                <a:solidFill>
                  <a:srgbClr val="FFFFFF"/>
                </a:solidFill>
                <a:latin typeface="Palatino" pitchFamily="2" charset="77"/>
                <a:ea typeface="Palatino" pitchFamily="2" charset="77"/>
                <a:sym typeface="Helvetica Light"/>
              </a:rPr>
              <a:t>Jöran</a:t>
            </a:r>
            <a:r>
              <a:rPr lang="de-DE" sz="984" kern="0" dirty="0">
                <a:solidFill>
                  <a:srgbClr val="FFFFFF"/>
                </a:solidFill>
                <a:latin typeface="Palatino" pitchFamily="2" charset="77"/>
                <a:ea typeface="Palatino" pitchFamily="2" charset="77"/>
                <a:sym typeface="Helvetica Light"/>
              </a:rPr>
              <a:t> </a:t>
            </a:r>
            <a:r>
              <a:rPr lang="de-DE" sz="984" kern="0" dirty="0" err="1">
                <a:solidFill>
                  <a:srgbClr val="FFFFFF"/>
                </a:solidFill>
                <a:latin typeface="Palatino" pitchFamily="2" charset="77"/>
                <a:ea typeface="Palatino" pitchFamily="2" charset="77"/>
                <a:sym typeface="Helvetica Light"/>
              </a:rPr>
              <a:t>Muuß-Merholz</a:t>
            </a:r>
            <a:endParaRPr sz="984" kern="0" dirty="0">
              <a:solidFill>
                <a:srgbClr val="FFFFFF"/>
              </a:solidFill>
              <a:latin typeface="Palatino" pitchFamily="2" charset="77"/>
              <a:ea typeface="Palatino" pitchFamily="2" charset="77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643232463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37B6638-D2B8-7D48-A9C9-9DEF55F1FE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3" y="0"/>
            <a:ext cx="3783522" cy="6642183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8E3FD187-8336-8F43-A7C4-7CA67B8664C7}"/>
              </a:ext>
            </a:extLst>
          </p:cNvPr>
          <p:cNvSpPr txBox="1"/>
          <p:nvPr/>
        </p:nvSpPr>
        <p:spPr>
          <a:xfrm>
            <a:off x="0" y="6642183"/>
            <a:ext cx="36568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latin typeface="Optima" panose="02000503060000020004" pitchFamily="2" charset="0"/>
              </a:rPr>
              <a:t>Quelle: </a:t>
            </a:r>
            <a:r>
              <a:rPr lang="de-DE" sz="1000" dirty="0">
                <a:latin typeface="Optima" panose="02000503060000020004" pitchFamily="2" charset="0"/>
                <a:hlinkClick r:id="rId3"/>
              </a:rPr>
              <a:t>http://</a:t>
            </a:r>
            <a:r>
              <a:rPr lang="de-DE" sz="1000" dirty="0" err="1">
                <a:latin typeface="Optima" panose="02000503060000020004" pitchFamily="2" charset="0"/>
                <a:hlinkClick r:id="rId3"/>
              </a:rPr>
              <a:t>www.themeerkatguy.com</a:t>
            </a:r>
            <a:r>
              <a:rPr lang="de-DE" sz="1000" dirty="0">
                <a:latin typeface="Optima" panose="02000503060000020004" pitchFamily="2" charset="0"/>
                <a:hlinkClick r:id="rId3"/>
              </a:rPr>
              <a:t>/</a:t>
            </a:r>
            <a:r>
              <a:rPr lang="de-DE" sz="1000" dirty="0" err="1">
                <a:latin typeface="Optima" panose="02000503060000020004" pitchFamily="2" charset="0"/>
                <a:hlinkClick r:id="rId3"/>
              </a:rPr>
              <a:t>comic</a:t>
            </a:r>
            <a:r>
              <a:rPr lang="de-DE" sz="1000" dirty="0">
                <a:latin typeface="Optima" panose="02000503060000020004" pitchFamily="2" charset="0"/>
                <a:hlinkClick r:id="rId3"/>
              </a:rPr>
              <a:t>/</a:t>
            </a:r>
            <a:r>
              <a:rPr lang="de-DE" sz="1000" dirty="0" err="1">
                <a:latin typeface="Optima" panose="02000503060000020004" pitchFamily="2" charset="0"/>
                <a:hlinkClick r:id="rId3"/>
              </a:rPr>
              <a:t>groundbreaking</a:t>
            </a:r>
            <a:r>
              <a:rPr lang="de-DE" sz="1000" dirty="0">
                <a:latin typeface="Optima" panose="02000503060000020004" pitchFamily="2" charset="0"/>
                <a:hlinkClick r:id="rId3"/>
              </a:rPr>
              <a:t>/</a:t>
            </a:r>
            <a:endParaRPr lang="de-DE" sz="1000" dirty="0">
              <a:latin typeface="Optima" panose="02000503060000020004" pitchFamily="2" charset="0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B4388485-55C4-5640-9D18-C83C15C76621}"/>
              </a:ext>
            </a:extLst>
          </p:cNvPr>
          <p:cNvSpPr/>
          <p:nvPr/>
        </p:nvSpPr>
        <p:spPr>
          <a:xfrm>
            <a:off x="0" y="5199529"/>
            <a:ext cx="3801035" cy="144265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49020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37B6638-D2B8-7D48-A9C9-9DEF55F1FE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3" y="0"/>
            <a:ext cx="3783522" cy="6642183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8E3FD187-8336-8F43-A7C4-7CA67B8664C7}"/>
              </a:ext>
            </a:extLst>
          </p:cNvPr>
          <p:cNvSpPr txBox="1"/>
          <p:nvPr/>
        </p:nvSpPr>
        <p:spPr>
          <a:xfrm>
            <a:off x="0" y="6642183"/>
            <a:ext cx="36568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latin typeface="Optima" panose="02000503060000020004" pitchFamily="2" charset="0"/>
              </a:rPr>
              <a:t>Quelle: </a:t>
            </a:r>
            <a:r>
              <a:rPr lang="de-DE" sz="1000" dirty="0">
                <a:latin typeface="Optima" panose="02000503060000020004" pitchFamily="2" charset="0"/>
                <a:hlinkClick r:id="rId3"/>
              </a:rPr>
              <a:t>http://</a:t>
            </a:r>
            <a:r>
              <a:rPr lang="de-DE" sz="1000" dirty="0" err="1">
                <a:latin typeface="Optima" panose="02000503060000020004" pitchFamily="2" charset="0"/>
                <a:hlinkClick r:id="rId3"/>
              </a:rPr>
              <a:t>www.themeerkatguy.com</a:t>
            </a:r>
            <a:r>
              <a:rPr lang="de-DE" sz="1000" dirty="0">
                <a:latin typeface="Optima" panose="02000503060000020004" pitchFamily="2" charset="0"/>
                <a:hlinkClick r:id="rId3"/>
              </a:rPr>
              <a:t>/</a:t>
            </a:r>
            <a:r>
              <a:rPr lang="de-DE" sz="1000" dirty="0" err="1">
                <a:latin typeface="Optima" panose="02000503060000020004" pitchFamily="2" charset="0"/>
                <a:hlinkClick r:id="rId3"/>
              </a:rPr>
              <a:t>comic</a:t>
            </a:r>
            <a:r>
              <a:rPr lang="de-DE" sz="1000" dirty="0">
                <a:latin typeface="Optima" panose="02000503060000020004" pitchFamily="2" charset="0"/>
                <a:hlinkClick r:id="rId3"/>
              </a:rPr>
              <a:t>/</a:t>
            </a:r>
            <a:r>
              <a:rPr lang="de-DE" sz="1000" dirty="0" err="1">
                <a:latin typeface="Optima" panose="02000503060000020004" pitchFamily="2" charset="0"/>
                <a:hlinkClick r:id="rId3"/>
              </a:rPr>
              <a:t>groundbreaking</a:t>
            </a:r>
            <a:r>
              <a:rPr lang="de-DE" sz="1000" dirty="0">
                <a:latin typeface="Optima" panose="02000503060000020004" pitchFamily="2" charset="0"/>
                <a:hlinkClick r:id="rId3"/>
              </a:rPr>
              <a:t>/</a:t>
            </a:r>
            <a:endParaRPr lang="de-DE" sz="1000" dirty="0">
              <a:latin typeface="Optima" panose="0200050306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29121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37B6638-D2B8-7D48-A9C9-9DEF55F1FE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3" y="0"/>
            <a:ext cx="3783522" cy="6642183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8E3FD187-8336-8F43-A7C4-7CA67B8664C7}"/>
              </a:ext>
            </a:extLst>
          </p:cNvPr>
          <p:cNvSpPr txBox="1"/>
          <p:nvPr/>
        </p:nvSpPr>
        <p:spPr>
          <a:xfrm>
            <a:off x="0" y="6642183"/>
            <a:ext cx="36568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latin typeface="Optima" panose="02000503060000020004" pitchFamily="2" charset="0"/>
              </a:rPr>
              <a:t>Quelle: </a:t>
            </a:r>
            <a:r>
              <a:rPr lang="de-DE" sz="1000" dirty="0">
                <a:latin typeface="Optima" panose="02000503060000020004" pitchFamily="2" charset="0"/>
                <a:hlinkClick r:id="rId3"/>
              </a:rPr>
              <a:t>http://</a:t>
            </a:r>
            <a:r>
              <a:rPr lang="de-DE" sz="1000" dirty="0" err="1">
                <a:latin typeface="Optima" panose="02000503060000020004" pitchFamily="2" charset="0"/>
                <a:hlinkClick r:id="rId3"/>
              </a:rPr>
              <a:t>www.themeerkatguy.com</a:t>
            </a:r>
            <a:r>
              <a:rPr lang="de-DE" sz="1000" dirty="0">
                <a:latin typeface="Optima" panose="02000503060000020004" pitchFamily="2" charset="0"/>
                <a:hlinkClick r:id="rId3"/>
              </a:rPr>
              <a:t>/</a:t>
            </a:r>
            <a:r>
              <a:rPr lang="de-DE" sz="1000" dirty="0" err="1">
                <a:latin typeface="Optima" panose="02000503060000020004" pitchFamily="2" charset="0"/>
                <a:hlinkClick r:id="rId3"/>
              </a:rPr>
              <a:t>comic</a:t>
            </a:r>
            <a:r>
              <a:rPr lang="de-DE" sz="1000" dirty="0">
                <a:latin typeface="Optima" panose="02000503060000020004" pitchFamily="2" charset="0"/>
                <a:hlinkClick r:id="rId3"/>
              </a:rPr>
              <a:t>/</a:t>
            </a:r>
            <a:r>
              <a:rPr lang="de-DE" sz="1000" dirty="0" err="1">
                <a:latin typeface="Optima" panose="02000503060000020004" pitchFamily="2" charset="0"/>
                <a:hlinkClick r:id="rId3"/>
              </a:rPr>
              <a:t>groundbreaking</a:t>
            </a:r>
            <a:r>
              <a:rPr lang="de-DE" sz="1000" dirty="0">
                <a:latin typeface="Optima" panose="02000503060000020004" pitchFamily="2" charset="0"/>
                <a:hlinkClick r:id="rId3"/>
              </a:rPr>
              <a:t>/</a:t>
            </a:r>
            <a:endParaRPr lang="de-DE" sz="1000" dirty="0">
              <a:latin typeface="Optima" panose="02000503060000020004" pitchFamily="2" charset="0"/>
            </a:endParaRPr>
          </a:p>
        </p:txBody>
      </p:sp>
      <p:pic>
        <p:nvPicPr>
          <p:cNvPr id="5" name="IMG_1056.JPG" descr="IMG_1056.JPG">
            <a:extLst>
              <a:ext uri="{FF2B5EF4-FFF2-40B4-BE49-F238E27FC236}">
                <a16:creationId xmlns:a16="http://schemas.microsoft.com/office/drawing/2014/main" id="{3B49FFDD-7EA6-4D47-9FAD-B92CAD7F27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6259" y="0"/>
            <a:ext cx="5145741" cy="6860987"/>
          </a:xfrm>
          <a:prstGeom prst="rect">
            <a:avLst/>
          </a:prstGeom>
          <a:ln w="3175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625011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35EFA778-BEEF-4BBD-AA94-32F9220346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248" y="-10085"/>
            <a:ext cx="9713976" cy="6868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096167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986287B3-3D48-F04B-9FD1-D1D2C46C9B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613" y="0"/>
            <a:ext cx="82607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014011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A6CB5CDE-579F-8F47-9104-EED1BE5A12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0" r="-3" b="2288"/>
          <a:stretch/>
        </p:blipFill>
        <p:spPr>
          <a:xfrm>
            <a:off x="321731" y="321731"/>
            <a:ext cx="5728548" cy="307919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3BFAE38-B600-944B-9176-846595787F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3" r="-3" b="22868"/>
          <a:stretch/>
        </p:blipFill>
        <p:spPr>
          <a:xfrm>
            <a:off x="6141719" y="321731"/>
            <a:ext cx="5728547" cy="307919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1A5CDBC0-871F-4847-9B56-8C9EC0838C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45" r="-3" b="1865"/>
          <a:stretch/>
        </p:blipFill>
        <p:spPr>
          <a:xfrm>
            <a:off x="321730" y="3489159"/>
            <a:ext cx="5728548" cy="3047107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DDCFC9ED-61DF-5345-95F5-04EEC52A00C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1" r="-3" b="15270"/>
          <a:stretch/>
        </p:blipFill>
        <p:spPr>
          <a:xfrm>
            <a:off x="6141718" y="3489159"/>
            <a:ext cx="5728547" cy="304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6147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77A011D-9C17-9240-BC63-137D566238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335" y="1122976"/>
            <a:ext cx="8067991" cy="508186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33D4A488-8162-9844-8A92-F87A1EADF5B5}"/>
              </a:ext>
            </a:extLst>
          </p:cNvPr>
          <p:cNvSpPr txBox="1"/>
          <p:nvPr/>
        </p:nvSpPr>
        <p:spPr>
          <a:xfrm>
            <a:off x="2051335" y="6391656"/>
            <a:ext cx="97932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latin typeface="Palatino" pitchFamily="2" charset="77"/>
                <a:ea typeface="Palatino" pitchFamily="2" charset="77"/>
              </a:rPr>
              <a:t>Quelle: </a:t>
            </a:r>
            <a:r>
              <a:rPr lang="de-DE" sz="1000" dirty="0">
                <a:latin typeface="Palatino" pitchFamily="2" charset="77"/>
                <a:ea typeface="Palatino" pitchFamily="2" charset="77"/>
                <a:hlinkClick r:id="rId4"/>
              </a:rPr>
              <a:t>https://</a:t>
            </a:r>
            <a:r>
              <a:rPr lang="de-DE" sz="1000" dirty="0" err="1">
                <a:latin typeface="Palatino" pitchFamily="2" charset="77"/>
                <a:ea typeface="Palatino" pitchFamily="2" charset="77"/>
                <a:hlinkClick r:id="rId4"/>
              </a:rPr>
              <a:t>www.snopes.com</a:t>
            </a:r>
            <a:r>
              <a:rPr lang="de-DE" sz="1000" dirty="0">
                <a:latin typeface="Palatino" pitchFamily="2" charset="77"/>
                <a:ea typeface="Palatino" pitchFamily="2" charset="77"/>
                <a:hlinkClick r:id="rId4"/>
              </a:rPr>
              <a:t>/</a:t>
            </a:r>
            <a:r>
              <a:rPr lang="de-DE" sz="1000" dirty="0" err="1">
                <a:latin typeface="Palatino" pitchFamily="2" charset="77"/>
                <a:ea typeface="Palatino" pitchFamily="2" charset="77"/>
                <a:hlinkClick r:id="rId4"/>
              </a:rPr>
              <a:t>fact</a:t>
            </a:r>
            <a:r>
              <a:rPr lang="de-DE" sz="1000" dirty="0">
                <a:latin typeface="Palatino" pitchFamily="2" charset="77"/>
                <a:ea typeface="Palatino" pitchFamily="2" charset="77"/>
                <a:hlinkClick r:id="rId4"/>
              </a:rPr>
              <a:t>-check/</a:t>
            </a:r>
            <a:r>
              <a:rPr lang="de-DE" sz="1000" dirty="0" err="1">
                <a:latin typeface="Palatino" pitchFamily="2" charset="77"/>
                <a:ea typeface="Palatino" pitchFamily="2" charset="77"/>
                <a:hlinkClick r:id="rId4"/>
              </a:rPr>
              <a:t>mad</a:t>
            </a:r>
            <a:r>
              <a:rPr lang="de-DE" sz="1000" dirty="0">
                <a:latin typeface="Palatino" pitchFamily="2" charset="77"/>
                <a:ea typeface="Palatino" pitchFamily="2" charset="77"/>
                <a:hlinkClick r:id="rId4"/>
              </a:rPr>
              <a:t>-</a:t>
            </a:r>
            <a:r>
              <a:rPr lang="de-DE" sz="1000" dirty="0" err="1">
                <a:latin typeface="Palatino" pitchFamily="2" charset="77"/>
                <a:ea typeface="Palatino" pitchFamily="2" charset="77"/>
                <a:hlinkClick r:id="rId4"/>
              </a:rPr>
              <a:t>cow</a:t>
            </a:r>
            <a:r>
              <a:rPr lang="de-DE" sz="1000" dirty="0">
                <a:latin typeface="Palatino" pitchFamily="2" charset="77"/>
                <a:ea typeface="Palatino" pitchFamily="2" charset="77"/>
                <a:hlinkClick r:id="rId4"/>
              </a:rPr>
              <a:t>-versus-</a:t>
            </a:r>
            <a:r>
              <a:rPr lang="de-DE" sz="1000" dirty="0" err="1">
                <a:latin typeface="Palatino" pitchFamily="2" charset="77"/>
                <a:ea typeface="Palatino" pitchFamily="2" charset="77"/>
                <a:hlinkClick r:id="rId4"/>
              </a:rPr>
              <a:t>brexit</a:t>
            </a:r>
            <a:r>
              <a:rPr lang="de-DE" sz="1000" dirty="0">
                <a:latin typeface="Palatino" pitchFamily="2" charset="77"/>
                <a:ea typeface="Palatino" pitchFamily="2" charset="77"/>
                <a:hlinkClick r:id="rId4"/>
              </a:rPr>
              <a:t>/</a:t>
            </a:r>
            <a:endParaRPr lang="de-DE" sz="1000" dirty="0"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D92D764-D24F-7643-9D3B-337E0061D2A3}"/>
              </a:ext>
            </a:extLst>
          </p:cNvPr>
          <p:cNvSpPr txBox="1"/>
          <p:nvPr/>
        </p:nvSpPr>
        <p:spPr>
          <a:xfrm>
            <a:off x="2839211" y="228275"/>
            <a:ext cx="6492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>
                <a:latin typeface="Optima" panose="02000503060000020004" pitchFamily="2" charset="0"/>
              </a:rPr>
              <a:t>Korrelation und Kausalität…</a:t>
            </a:r>
          </a:p>
        </p:txBody>
      </p:sp>
    </p:spTree>
    <p:extLst>
      <p:ext uri="{BB962C8B-B14F-4D97-AF65-F5344CB8AC3E}">
        <p14:creationId xmlns:p14="http://schemas.microsoft.com/office/powerpoint/2010/main" val="16662131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4ECD9E-DE01-4084-B324-A5444F10F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136" y="5091762"/>
            <a:ext cx="7834193" cy="12645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3300"/>
              <a:t>Es geht nicht um den Schritt von analog zu digital, sondern von isoliert zu vernetzt.</a:t>
            </a:r>
          </a:p>
        </p:txBody>
      </p:sp>
      <p:pic>
        <p:nvPicPr>
          <p:cNvPr id="4" name="Grafik 3" descr="Ein Bild, das drinnen, klein, Spielzeug, sitzend enthält.&#10;&#10;Mit sehr hoher Zuverlässigkeit generierte Beschreibung">
            <a:extLst>
              <a:ext uri="{FF2B5EF4-FFF2-40B4-BE49-F238E27FC236}">
                <a16:creationId xmlns:a16="http://schemas.microsoft.com/office/drawing/2014/main" id="{7EDEE3CD-70E2-4146-8C8F-99F590571C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546" b="27274"/>
          <a:stretch/>
        </p:blipFill>
        <p:spPr>
          <a:xfrm>
            <a:off x="-3983" y="10"/>
            <a:ext cx="12192000" cy="457199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126E481-B945-4179-BD79-05E96E9B2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88139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3A75751-EA86-454C-8E24-0CB7A2E903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784" y="0"/>
            <a:ext cx="4648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2677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8F3117F0-C2F0-5943-A94E-96F7F3DF01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38" r="9414" b="3"/>
          <a:stretch/>
        </p:blipFill>
        <p:spPr>
          <a:xfrm>
            <a:off x="6316059" y="1154169"/>
            <a:ext cx="4944107" cy="4944110"/>
          </a:xfrm>
          <a:custGeom>
            <a:avLst/>
            <a:gdLst>
              <a:gd name="connsiteX0" fmla="*/ 2313823 w 4627646"/>
              <a:gd name="connsiteY0" fmla="*/ 0 h 4627648"/>
              <a:gd name="connsiteX1" fmla="*/ 4627646 w 4627646"/>
              <a:gd name="connsiteY1" fmla="*/ 2313824 h 4627648"/>
              <a:gd name="connsiteX2" fmla="*/ 2313823 w 4627646"/>
              <a:gd name="connsiteY2" fmla="*/ 4627648 h 4627648"/>
              <a:gd name="connsiteX3" fmla="*/ 0 w 4627646"/>
              <a:gd name="connsiteY3" fmla="*/ 2313824 h 4627648"/>
              <a:gd name="connsiteX4" fmla="*/ 2313823 w 4627646"/>
              <a:gd name="connsiteY4" fmla="*/ 0 h 4627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FA6DCEB7-61CA-B142-997D-B33E45324C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40" r="19809" b="-1"/>
          <a:stretch/>
        </p:blipFill>
        <p:spPr>
          <a:xfrm>
            <a:off x="750936" y="1154169"/>
            <a:ext cx="4944107" cy="4944110"/>
          </a:xfrm>
          <a:custGeom>
            <a:avLst/>
            <a:gdLst>
              <a:gd name="connsiteX0" fmla="*/ 2313823 w 4627646"/>
              <a:gd name="connsiteY0" fmla="*/ 0 h 4627648"/>
              <a:gd name="connsiteX1" fmla="*/ 4627646 w 4627646"/>
              <a:gd name="connsiteY1" fmla="*/ 2313824 h 4627648"/>
              <a:gd name="connsiteX2" fmla="*/ 2313823 w 4627646"/>
              <a:gd name="connsiteY2" fmla="*/ 4627648 h 4627648"/>
              <a:gd name="connsiteX3" fmla="*/ 0 w 4627646"/>
              <a:gd name="connsiteY3" fmla="*/ 2313824 h 4627648"/>
              <a:gd name="connsiteX4" fmla="*/ 2313823 w 4627646"/>
              <a:gd name="connsiteY4" fmla="*/ 0 h 4627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DD82799-FB1E-3E44-981A-0FF921C5FE82}"/>
              </a:ext>
            </a:extLst>
          </p:cNvPr>
          <p:cNvSpPr txBox="1"/>
          <p:nvPr/>
        </p:nvSpPr>
        <p:spPr>
          <a:xfrm>
            <a:off x="2761485" y="222165"/>
            <a:ext cx="9230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>
                <a:latin typeface="Optima" panose="02000503060000020004" pitchFamily="2" charset="0"/>
              </a:rPr>
              <a:t>So?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18E9B41A-08AC-C142-921F-AC806CA366C2}"/>
              </a:ext>
            </a:extLst>
          </p:cNvPr>
          <p:cNvSpPr txBox="1"/>
          <p:nvPr/>
        </p:nvSpPr>
        <p:spPr>
          <a:xfrm>
            <a:off x="7725973" y="134472"/>
            <a:ext cx="21242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>
                <a:latin typeface="Optima" panose="02000503060000020004" pitchFamily="2" charset="0"/>
              </a:rPr>
              <a:t>Oder so!</a:t>
            </a:r>
          </a:p>
        </p:txBody>
      </p:sp>
    </p:spTree>
    <p:extLst>
      <p:ext uri="{BB962C8B-B14F-4D97-AF65-F5344CB8AC3E}">
        <p14:creationId xmlns:p14="http://schemas.microsoft.com/office/powerpoint/2010/main" val="23056537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0915E418-0626-CD41-A5F8-EB1056F027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1" b="1739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7C20AF57-C9DA-CC49-8A40-60A00615D612}"/>
              </a:ext>
            </a:extLst>
          </p:cNvPr>
          <p:cNvSpPr txBox="1"/>
          <p:nvPr/>
        </p:nvSpPr>
        <p:spPr>
          <a:xfrm>
            <a:off x="640080" y="640080"/>
            <a:ext cx="2752354" cy="2709275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 err="1">
                <a:solidFill>
                  <a:srgbClr val="262626"/>
                </a:solidFill>
                <a:latin typeface="+mj-lt"/>
                <a:ea typeface="+mj-ea"/>
                <a:cs typeface="+mj-cs"/>
              </a:rPr>
              <a:t>Tastschreib-unterricht</a:t>
            </a:r>
            <a:r>
              <a:rPr lang="en-US" sz="280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…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800" dirty="0">
              <a:solidFill>
                <a:srgbClr val="262626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 err="1">
                <a:solidFill>
                  <a:srgbClr val="262626"/>
                </a:solidFill>
                <a:latin typeface="+mj-lt"/>
                <a:ea typeface="+mj-ea"/>
                <a:cs typeface="+mj-cs"/>
              </a:rPr>
              <a:t>Warum</a:t>
            </a:r>
            <a:r>
              <a:rPr lang="en-US" sz="280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+mj-lt"/>
                <a:ea typeface="+mj-ea"/>
                <a:cs typeface="+mj-cs"/>
              </a:rPr>
              <a:t>nicht</a:t>
            </a:r>
            <a:r>
              <a:rPr lang="en-US" sz="280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?!</a:t>
            </a:r>
          </a:p>
        </p:txBody>
      </p:sp>
    </p:spTree>
    <p:extLst>
      <p:ext uri="{BB962C8B-B14F-4D97-AF65-F5344CB8AC3E}">
        <p14:creationId xmlns:p14="http://schemas.microsoft.com/office/powerpoint/2010/main" val="24985032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F1D7F264-4993-8743-9B67-8D76C3439FDA}"/>
              </a:ext>
            </a:extLst>
          </p:cNvPr>
          <p:cNvSpPr txBox="1"/>
          <p:nvPr/>
        </p:nvSpPr>
        <p:spPr>
          <a:xfrm>
            <a:off x="6746628" y="1783959"/>
            <a:ext cx="4645250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600" dirty="0">
                <a:latin typeface="Optima" panose="02000503060000020004" pitchFamily="2" charset="0"/>
                <a:ea typeface="+mj-ea"/>
                <a:cs typeface="+mj-cs"/>
              </a:rPr>
              <a:t>Technik </a:t>
            </a:r>
            <a:r>
              <a:rPr lang="en-US" sz="5600" dirty="0" err="1">
                <a:latin typeface="Optima" panose="02000503060000020004" pitchFamily="2" charset="0"/>
                <a:ea typeface="+mj-ea"/>
                <a:cs typeface="+mj-cs"/>
              </a:rPr>
              <a:t>wird</a:t>
            </a:r>
            <a:r>
              <a:rPr lang="en-US" sz="5600" dirty="0">
                <a:latin typeface="Optima" panose="02000503060000020004" pitchFamily="2" charset="0"/>
                <a:ea typeface="+mj-ea"/>
                <a:cs typeface="+mj-cs"/>
              </a:rPr>
              <a:t> </a:t>
            </a:r>
            <a:r>
              <a:rPr lang="en-US" sz="5600" dirty="0" err="1">
                <a:latin typeface="Optima" panose="02000503060000020004" pitchFamily="2" charset="0"/>
                <a:ea typeface="+mj-ea"/>
                <a:cs typeface="+mj-cs"/>
              </a:rPr>
              <a:t>immer</a:t>
            </a:r>
            <a:r>
              <a:rPr lang="en-US" sz="5600" dirty="0">
                <a:latin typeface="Optima" panose="02000503060000020004" pitchFamily="2" charset="0"/>
                <a:ea typeface="+mj-ea"/>
                <a:cs typeface="+mj-cs"/>
              </a:rPr>
              <a:t> </a:t>
            </a:r>
            <a:r>
              <a:rPr lang="en-US" sz="5600" dirty="0" err="1">
                <a:latin typeface="Optima" panose="02000503060000020004" pitchFamily="2" charset="0"/>
                <a:ea typeface="+mj-ea"/>
                <a:cs typeface="+mj-cs"/>
              </a:rPr>
              <a:t>unsichtbarer</a:t>
            </a:r>
            <a:endParaRPr lang="en-US" sz="5600" dirty="0">
              <a:latin typeface="Optima" panose="02000503060000020004" pitchFamily="2" charset="0"/>
              <a:ea typeface="+mj-ea"/>
              <a:cs typeface="+mj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B6708B8-0C07-0345-9B09-E1FEAFE57A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2" r="20988"/>
          <a:stretch/>
        </p:blipFill>
        <p:spPr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010991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4EEA98F-1E10-694F-BE77-4EADD7B7D0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1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4794887F-AC39-E74A-AF98-E23BAEBCFABE}"/>
              </a:ext>
            </a:extLst>
          </p:cNvPr>
          <p:cNvSpPr txBox="1"/>
          <p:nvPr/>
        </p:nvSpPr>
        <p:spPr>
          <a:xfrm>
            <a:off x="1524000" y="1122362"/>
            <a:ext cx="9144000" cy="2900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 err="1">
                <a:solidFill>
                  <a:srgbClr val="FFFFFF"/>
                </a:solidFill>
                <a:latin typeface="Optima" panose="02000503060000020004" pitchFamily="2" charset="0"/>
                <a:ea typeface="+mj-ea"/>
                <a:cs typeface="+mj-cs"/>
              </a:rPr>
              <a:t>Potenziale</a:t>
            </a:r>
            <a:endParaRPr lang="en-US" sz="6000" dirty="0">
              <a:solidFill>
                <a:srgbClr val="FFFFFF"/>
              </a:solidFill>
              <a:latin typeface="Optima" panose="02000503060000020004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236295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Obst, Essen enthält.&#10;&#10;Automatisch generierte Beschreibung">
            <a:extLst>
              <a:ext uri="{FF2B5EF4-FFF2-40B4-BE49-F238E27FC236}">
                <a16:creationId xmlns:a16="http://schemas.microsoft.com/office/drawing/2014/main" id="{A0966A8D-A6FA-4B59-8455-EE7798D750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6E8C751-345B-4BAF-B953-3AEE92B97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400" dirty="0"/>
              <a:t>Padlet in der Grundschule (@</a:t>
            </a:r>
            <a:r>
              <a:rPr lang="en-US" sz="3400"/>
              <a:t>verenaknoblauch</a:t>
            </a:r>
            <a:r>
              <a:rPr lang="en-US" sz="3400" dirty="0"/>
              <a:t>)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72125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4EEA98F-1E10-694F-BE77-4EADD7B7D0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1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4794887F-AC39-E74A-AF98-E23BAEBCFABE}"/>
              </a:ext>
            </a:extLst>
          </p:cNvPr>
          <p:cNvSpPr txBox="1"/>
          <p:nvPr/>
        </p:nvSpPr>
        <p:spPr>
          <a:xfrm>
            <a:off x="1524000" y="2510117"/>
            <a:ext cx="9144000" cy="32093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 err="1">
                <a:solidFill>
                  <a:srgbClr val="FFFFFF"/>
                </a:solidFill>
                <a:latin typeface="Optima" panose="02000503060000020004" pitchFamily="2" charset="0"/>
                <a:ea typeface="+mj-ea"/>
                <a:cs typeface="+mj-cs"/>
              </a:rPr>
              <a:t>Potenziale</a:t>
            </a:r>
            <a:endParaRPr lang="en-US" sz="6000" dirty="0">
              <a:solidFill>
                <a:srgbClr val="FFFFFF"/>
              </a:solidFill>
              <a:latin typeface="Optima" panose="02000503060000020004" pitchFamily="2" charset="0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>
                <a:solidFill>
                  <a:srgbClr val="FFFFFF"/>
                </a:solidFill>
                <a:latin typeface="Optima" panose="02000503060000020004" pitchFamily="2" charset="0"/>
                <a:ea typeface="+mj-ea"/>
                <a:cs typeface="+mj-cs"/>
              </a:rPr>
              <a:t>gilt </a:t>
            </a:r>
            <a:r>
              <a:rPr lang="en-US" sz="6000" dirty="0" err="1">
                <a:solidFill>
                  <a:srgbClr val="FFFFFF"/>
                </a:solidFill>
                <a:latin typeface="Optima" panose="02000503060000020004" pitchFamily="2" charset="0"/>
                <a:ea typeface="+mj-ea"/>
                <a:cs typeface="+mj-cs"/>
              </a:rPr>
              <a:t>es</a:t>
            </a:r>
            <a:r>
              <a:rPr lang="en-US" sz="6000" dirty="0">
                <a:solidFill>
                  <a:srgbClr val="FFFFFF"/>
                </a:solidFill>
                <a:latin typeface="Optima" panose="02000503060000020004" pitchFamily="2" charset="0"/>
                <a:ea typeface="+mj-ea"/>
                <a:cs typeface="+mj-cs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Optima" panose="02000503060000020004" pitchFamily="2" charset="0"/>
                <a:ea typeface="+mj-ea"/>
                <a:cs typeface="+mj-cs"/>
              </a:rPr>
              <a:t>richtig</a:t>
            </a:r>
            <a:endParaRPr lang="en-US" sz="6000" dirty="0">
              <a:solidFill>
                <a:srgbClr val="FFFFFF"/>
              </a:solidFill>
              <a:latin typeface="Optima" panose="02000503060000020004" pitchFamily="2" charset="0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 err="1">
                <a:solidFill>
                  <a:srgbClr val="FFFFFF"/>
                </a:solidFill>
                <a:latin typeface="Optima" panose="02000503060000020004" pitchFamily="2" charset="0"/>
                <a:ea typeface="+mj-ea"/>
                <a:cs typeface="+mj-cs"/>
              </a:rPr>
              <a:t>zu</a:t>
            </a:r>
            <a:r>
              <a:rPr lang="en-US" sz="6000" dirty="0">
                <a:solidFill>
                  <a:srgbClr val="FFFFFF"/>
                </a:solidFill>
                <a:latin typeface="Optima" panose="02000503060000020004" pitchFamily="2" charset="0"/>
                <a:ea typeface="+mj-ea"/>
                <a:cs typeface="+mj-cs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Optima" panose="02000503060000020004" pitchFamily="2" charset="0"/>
                <a:ea typeface="+mj-ea"/>
                <a:cs typeface="+mj-cs"/>
              </a:rPr>
              <a:t>nutzen</a:t>
            </a:r>
            <a:r>
              <a:rPr lang="en-US" sz="6000" dirty="0">
                <a:solidFill>
                  <a:srgbClr val="FFFFFF"/>
                </a:solidFill>
                <a:latin typeface="Optima" panose="02000503060000020004" pitchFamily="2" charset="0"/>
                <a:ea typeface="+mj-ea"/>
                <a:cs typeface="+mj-cs"/>
              </a:rPr>
              <a:t>!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6A116C8-2A88-F341-8739-244B464DAC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92" y="606611"/>
            <a:ext cx="3289300" cy="5842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8D46D35-11EF-3641-B675-99AE341B5E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506" y="606610"/>
            <a:ext cx="3567935" cy="236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4952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23B5EA09-B7CE-D348-8E2E-48C874A1F3B1}"/>
              </a:ext>
            </a:extLst>
          </p:cNvPr>
          <p:cNvSpPr txBox="1"/>
          <p:nvPr/>
        </p:nvSpPr>
        <p:spPr>
          <a:xfrm>
            <a:off x="609601" y="4385066"/>
            <a:ext cx="10923638" cy="131764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Storytelling mit Stop-Motion, Greenscreen und Co.</a:t>
            </a:r>
          </a:p>
        </p:txBody>
      </p:sp>
      <p:pic>
        <p:nvPicPr>
          <p:cNvPr id="8" name="Grafik 7" descr="Ein Bild, das drinnen, Person, Wand, Laptop enthält.&#10;&#10;Automatisch generierte Beschreibung">
            <a:extLst>
              <a:ext uri="{FF2B5EF4-FFF2-40B4-BE49-F238E27FC236}">
                <a16:creationId xmlns:a16="http://schemas.microsoft.com/office/drawing/2014/main" id="{7D1EB818-C904-4153-8B15-3957408340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88"/>
          <a:stretch/>
        </p:blipFill>
        <p:spPr>
          <a:xfrm>
            <a:off x="20" y="10"/>
            <a:ext cx="6095974" cy="425252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C75944F-9CE5-44DE-A6C4-8EB9DA1340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973"/>
          <a:stretch/>
        </p:blipFill>
        <p:spPr>
          <a:xfrm>
            <a:off x="6095999" y="-681"/>
            <a:ext cx="6096001" cy="4253215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6747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64FD39-E09D-EF47-9F20-FC37D5F97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175" y="4825333"/>
            <a:ext cx="10923638" cy="131764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600" kern="1200" dirty="0">
                <a:solidFill>
                  <a:schemeClr val="tx1"/>
                </a:solidFill>
                <a:latin typeface="Optima" panose="02000503060000020004" pitchFamily="2" charset="0"/>
              </a:rPr>
              <a:t>Was </a:t>
            </a:r>
            <a:r>
              <a:rPr lang="en-US" sz="5600" kern="1200" dirty="0" err="1">
                <a:solidFill>
                  <a:schemeClr val="tx1"/>
                </a:solidFill>
                <a:latin typeface="Optima" panose="02000503060000020004" pitchFamily="2" charset="0"/>
              </a:rPr>
              <a:t>wünschen</a:t>
            </a:r>
            <a:r>
              <a:rPr lang="en-US" sz="5600" kern="1200" dirty="0">
                <a:solidFill>
                  <a:schemeClr val="tx1"/>
                </a:solidFill>
                <a:latin typeface="Optima" panose="02000503060000020004" pitchFamily="2" charset="0"/>
              </a:rPr>
              <a:t> </a:t>
            </a:r>
            <a:r>
              <a:rPr lang="en-US" sz="5600" kern="1200" dirty="0" err="1">
                <a:solidFill>
                  <a:schemeClr val="tx1"/>
                </a:solidFill>
                <a:latin typeface="Optima" panose="02000503060000020004" pitchFamily="2" charset="0"/>
              </a:rPr>
              <a:t>sich</a:t>
            </a:r>
            <a:r>
              <a:rPr lang="en-US" sz="5600" kern="1200" dirty="0">
                <a:solidFill>
                  <a:schemeClr val="tx1"/>
                </a:solidFill>
                <a:latin typeface="Optima" panose="02000503060000020004" pitchFamily="2" charset="0"/>
              </a:rPr>
              <a:t> Mark und  Tina?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55E053E-DA37-1C42-8083-96E651468D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" r="2837"/>
          <a:stretch/>
        </p:blipFill>
        <p:spPr>
          <a:xfrm>
            <a:off x="20" y="10"/>
            <a:ext cx="6095974" cy="425252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DB4E5E5-C90C-FE4F-90B1-051A9359A8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7" r="3" b="3"/>
          <a:stretch/>
        </p:blipFill>
        <p:spPr>
          <a:xfrm>
            <a:off x="6095999" y="-681"/>
            <a:ext cx="6096001" cy="4253215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82588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390CF378-110E-F940-BE25-0FA891A92EEE}"/>
              </a:ext>
            </a:extLst>
          </p:cNvPr>
          <p:cNvSpPr txBox="1"/>
          <p:nvPr/>
        </p:nvSpPr>
        <p:spPr>
          <a:xfrm>
            <a:off x="6230271" y="3794336"/>
            <a:ext cx="5242259" cy="19222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WDR 1933-1945 und MauAR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0B21A5C-062F-46C2-8389-53D40F46AA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483466"/>
            <a:ext cx="5549037" cy="6374535"/>
          </a:xfrm>
          <a:custGeom>
            <a:avLst/>
            <a:gdLst>
              <a:gd name="connsiteX0" fmla="*/ 2203019 w 5549037"/>
              <a:gd name="connsiteY0" fmla="*/ 0 h 6374535"/>
              <a:gd name="connsiteX1" fmla="*/ 5549037 w 5549037"/>
              <a:gd name="connsiteY1" fmla="*/ 3346018 h 6374535"/>
              <a:gd name="connsiteX2" fmla="*/ 3797930 w 5549037"/>
              <a:gd name="connsiteY2" fmla="*/ 6288190 h 6374535"/>
              <a:gd name="connsiteX3" fmla="*/ 3618689 w 5549037"/>
              <a:gd name="connsiteY3" fmla="*/ 6374535 h 6374535"/>
              <a:gd name="connsiteX4" fmla="*/ 779546 w 5549037"/>
              <a:gd name="connsiteY4" fmla="*/ 6374535 h 6374535"/>
              <a:gd name="connsiteX5" fmla="*/ 537516 w 5549037"/>
              <a:gd name="connsiteY5" fmla="*/ 6248727 h 6374535"/>
              <a:gd name="connsiteX6" fmla="*/ 74641 w 5549037"/>
              <a:gd name="connsiteY6" fmla="*/ 5927968 h 6374535"/>
              <a:gd name="connsiteX7" fmla="*/ 0 w 5549037"/>
              <a:gd name="connsiteY7" fmla="*/ 5860130 h 6374535"/>
              <a:gd name="connsiteX8" fmla="*/ 0 w 5549037"/>
              <a:gd name="connsiteY8" fmla="*/ 831906 h 6374535"/>
              <a:gd name="connsiteX9" fmla="*/ 74641 w 5549037"/>
              <a:gd name="connsiteY9" fmla="*/ 764068 h 6374535"/>
              <a:gd name="connsiteX10" fmla="*/ 2203019 w 5549037"/>
              <a:gd name="connsiteY10" fmla="*/ 0 h 637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549037" h="6374535">
                <a:moveTo>
                  <a:pt x="2203019" y="0"/>
                </a:moveTo>
                <a:cubicBezTo>
                  <a:pt x="4050974" y="0"/>
                  <a:pt x="5549037" y="1498063"/>
                  <a:pt x="5549037" y="3346018"/>
                </a:cubicBezTo>
                <a:cubicBezTo>
                  <a:pt x="5549037" y="4616487"/>
                  <a:pt x="4840968" y="5721578"/>
                  <a:pt x="3797930" y="6288190"/>
                </a:cubicBezTo>
                <a:lnTo>
                  <a:pt x="3618689" y="6374535"/>
                </a:lnTo>
                <a:lnTo>
                  <a:pt x="779546" y="6374535"/>
                </a:lnTo>
                <a:lnTo>
                  <a:pt x="537516" y="6248727"/>
                </a:lnTo>
                <a:cubicBezTo>
                  <a:pt x="374031" y="6154721"/>
                  <a:pt x="219238" y="6047301"/>
                  <a:pt x="74641" y="5927968"/>
                </a:cubicBezTo>
                <a:lnTo>
                  <a:pt x="0" y="5860130"/>
                </a:lnTo>
                <a:lnTo>
                  <a:pt x="0" y="831906"/>
                </a:lnTo>
                <a:lnTo>
                  <a:pt x="74641" y="764068"/>
                </a:lnTo>
                <a:cubicBezTo>
                  <a:pt x="653030" y="286739"/>
                  <a:pt x="1394539" y="0"/>
                  <a:pt x="2203019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 descr="Ein Bild, das drinnen, Person, Wand, Computer enthält.&#10;&#10;Automatisch generierte Beschreibung">
            <a:extLst>
              <a:ext uri="{FF2B5EF4-FFF2-40B4-BE49-F238E27FC236}">
                <a16:creationId xmlns:a16="http://schemas.microsoft.com/office/drawing/2014/main" id="{3B55A3F7-2836-B745-8F10-115808E965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4" r="39627" b="1"/>
          <a:stretch/>
        </p:blipFill>
        <p:spPr>
          <a:xfrm>
            <a:off x="1" y="647373"/>
            <a:ext cx="5385130" cy="6210629"/>
          </a:xfrm>
          <a:custGeom>
            <a:avLst/>
            <a:gdLst>
              <a:gd name="connsiteX0" fmla="*/ 2203018 w 5385130"/>
              <a:gd name="connsiteY0" fmla="*/ 0 h 6210629"/>
              <a:gd name="connsiteX1" fmla="*/ 5385130 w 5385130"/>
              <a:gd name="connsiteY1" fmla="*/ 3182112 h 6210629"/>
              <a:gd name="connsiteX2" fmla="*/ 3441640 w 5385130"/>
              <a:gd name="connsiteY2" fmla="*/ 6114158 h 6210629"/>
              <a:gd name="connsiteX3" fmla="*/ 3178061 w 5385130"/>
              <a:gd name="connsiteY3" fmla="*/ 6210629 h 6210629"/>
              <a:gd name="connsiteX4" fmla="*/ 1233206 w 5385130"/>
              <a:gd name="connsiteY4" fmla="*/ 6210629 h 6210629"/>
              <a:gd name="connsiteX5" fmla="*/ 1108901 w 5385130"/>
              <a:gd name="connsiteY5" fmla="*/ 6171135 h 6210629"/>
              <a:gd name="connsiteX6" fmla="*/ 178899 w 5385130"/>
              <a:gd name="connsiteY6" fmla="*/ 5637585 h 6210629"/>
              <a:gd name="connsiteX7" fmla="*/ 0 w 5385130"/>
              <a:gd name="connsiteY7" fmla="*/ 5474990 h 6210629"/>
              <a:gd name="connsiteX8" fmla="*/ 0 w 5385130"/>
              <a:gd name="connsiteY8" fmla="*/ 889234 h 6210629"/>
              <a:gd name="connsiteX9" fmla="*/ 178899 w 5385130"/>
              <a:gd name="connsiteY9" fmla="*/ 726640 h 6210629"/>
              <a:gd name="connsiteX10" fmla="*/ 2203018 w 5385130"/>
              <a:gd name="connsiteY10" fmla="*/ 0 h 6210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385130" h="6210629">
                <a:moveTo>
                  <a:pt x="2203018" y="0"/>
                </a:moveTo>
                <a:cubicBezTo>
                  <a:pt x="3960450" y="0"/>
                  <a:pt x="5385130" y="1424680"/>
                  <a:pt x="5385130" y="3182112"/>
                </a:cubicBezTo>
                <a:cubicBezTo>
                  <a:pt x="5385130" y="4500186"/>
                  <a:pt x="4583748" y="5631087"/>
                  <a:pt x="3441640" y="6114158"/>
                </a:cubicBezTo>
                <a:lnTo>
                  <a:pt x="3178061" y="6210629"/>
                </a:lnTo>
                <a:lnTo>
                  <a:pt x="1233206" y="6210629"/>
                </a:lnTo>
                <a:lnTo>
                  <a:pt x="1108901" y="6171135"/>
                </a:lnTo>
                <a:cubicBezTo>
                  <a:pt x="767738" y="6046219"/>
                  <a:pt x="453928" y="5864559"/>
                  <a:pt x="178899" y="5637585"/>
                </a:cubicBezTo>
                <a:lnTo>
                  <a:pt x="0" y="5474990"/>
                </a:lnTo>
                <a:lnTo>
                  <a:pt x="0" y="889234"/>
                </a:lnTo>
                <a:lnTo>
                  <a:pt x="178899" y="726640"/>
                </a:lnTo>
                <a:cubicBezTo>
                  <a:pt x="728956" y="272693"/>
                  <a:pt x="1434142" y="0"/>
                  <a:pt x="2203018" y="0"/>
                </a:cubicBezTo>
                <a:close/>
              </a:path>
            </a:pathLst>
          </a:cu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A177BCC-4208-4795-8572-4D623BA1E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33763" y="1"/>
            <a:ext cx="4480560" cy="2513993"/>
          </a:xfrm>
          <a:custGeom>
            <a:avLst/>
            <a:gdLst>
              <a:gd name="connsiteX0" fmla="*/ 18382 w 4480560"/>
              <a:gd name="connsiteY0" fmla="*/ 0 h 2513993"/>
              <a:gd name="connsiteX1" fmla="*/ 4462178 w 4480560"/>
              <a:gd name="connsiteY1" fmla="*/ 0 h 2513993"/>
              <a:gd name="connsiteX2" fmla="*/ 4468994 w 4480560"/>
              <a:gd name="connsiteY2" fmla="*/ 44657 h 2513993"/>
              <a:gd name="connsiteX3" fmla="*/ 4480560 w 4480560"/>
              <a:gd name="connsiteY3" fmla="*/ 273713 h 2513993"/>
              <a:gd name="connsiteX4" fmla="*/ 2240280 w 4480560"/>
              <a:gd name="connsiteY4" fmla="*/ 2513993 h 2513993"/>
              <a:gd name="connsiteX5" fmla="*/ 0 w 4480560"/>
              <a:gd name="connsiteY5" fmla="*/ 273713 h 2513993"/>
              <a:gd name="connsiteX6" fmla="*/ 11567 w 4480560"/>
              <a:gd name="connsiteY6" fmla="*/ 44657 h 2513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80560" h="2513993">
                <a:moveTo>
                  <a:pt x="18382" y="0"/>
                </a:moveTo>
                <a:lnTo>
                  <a:pt x="4462178" y="0"/>
                </a:lnTo>
                <a:lnTo>
                  <a:pt x="4468994" y="44657"/>
                </a:lnTo>
                <a:cubicBezTo>
                  <a:pt x="4476642" y="119969"/>
                  <a:pt x="4480560" y="196384"/>
                  <a:pt x="4480560" y="273713"/>
                </a:cubicBezTo>
                <a:cubicBezTo>
                  <a:pt x="4480560" y="1510985"/>
                  <a:pt x="3477552" y="2513993"/>
                  <a:pt x="2240280" y="2513993"/>
                </a:cubicBezTo>
                <a:cubicBezTo>
                  <a:pt x="1003008" y="2513993"/>
                  <a:pt x="0" y="1510985"/>
                  <a:pt x="0" y="273713"/>
                </a:cubicBezTo>
                <a:cubicBezTo>
                  <a:pt x="0" y="196384"/>
                  <a:pt x="3918" y="119969"/>
                  <a:pt x="11567" y="4465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Grafik 2" descr="Ein Bild, das Gras, Person, draußen, Mann enthält.&#10;&#10;Automatisch generierte Beschreibung">
            <a:extLst>
              <a:ext uri="{FF2B5EF4-FFF2-40B4-BE49-F238E27FC236}">
                <a16:creationId xmlns:a16="http://schemas.microsoft.com/office/drawing/2014/main" id="{9005CEC5-FEA3-4944-B2F0-DEF1219C9D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17" r="-4" b="-4"/>
          <a:stretch/>
        </p:blipFill>
        <p:spPr>
          <a:xfrm>
            <a:off x="5398355" y="1"/>
            <a:ext cx="4151376" cy="2349401"/>
          </a:xfrm>
          <a:custGeom>
            <a:avLst/>
            <a:gdLst>
              <a:gd name="connsiteX0" fmla="*/ 20101 w 4151376"/>
              <a:gd name="connsiteY0" fmla="*/ 0 h 2349401"/>
              <a:gd name="connsiteX1" fmla="*/ 4131276 w 4151376"/>
              <a:gd name="connsiteY1" fmla="*/ 0 h 2349401"/>
              <a:gd name="connsiteX2" fmla="*/ 4140659 w 4151376"/>
              <a:gd name="connsiteY2" fmla="*/ 61486 h 2349401"/>
              <a:gd name="connsiteX3" fmla="*/ 4151376 w 4151376"/>
              <a:gd name="connsiteY3" fmla="*/ 273713 h 2349401"/>
              <a:gd name="connsiteX4" fmla="*/ 2075688 w 4151376"/>
              <a:gd name="connsiteY4" fmla="*/ 2349401 h 2349401"/>
              <a:gd name="connsiteX5" fmla="*/ 0 w 4151376"/>
              <a:gd name="connsiteY5" fmla="*/ 273713 h 2349401"/>
              <a:gd name="connsiteX6" fmla="*/ 10717 w 4151376"/>
              <a:gd name="connsiteY6" fmla="*/ 61486 h 2349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51376" h="2349401">
                <a:moveTo>
                  <a:pt x="20101" y="0"/>
                </a:moveTo>
                <a:lnTo>
                  <a:pt x="4131276" y="0"/>
                </a:lnTo>
                <a:lnTo>
                  <a:pt x="4140659" y="61486"/>
                </a:lnTo>
                <a:cubicBezTo>
                  <a:pt x="4147746" y="131265"/>
                  <a:pt x="4151376" y="202065"/>
                  <a:pt x="4151376" y="273713"/>
                </a:cubicBezTo>
                <a:cubicBezTo>
                  <a:pt x="4151376" y="1420084"/>
                  <a:pt x="3222059" y="2349401"/>
                  <a:pt x="2075688" y="2349401"/>
                </a:cubicBezTo>
                <a:cubicBezTo>
                  <a:pt x="929317" y="2349401"/>
                  <a:pt x="0" y="1420084"/>
                  <a:pt x="0" y="273713"/>
                </a:cubicBezTo>
                <a:cubicBezTo>
                  <a:pt x="0" y="202065"/>
                  <a:pt x="3630" y="131265"/>
                  <a:pt x="10717" y="6148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352272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DCE0AA76-6D8C-4FE6-B154-AA46C9B96C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EEB9912-84A3-49EF-B478-82DD066D8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de-DE" sz="3600">
                <a:solidFill>
                  <a:schemeClr val="tx1">
                    <a:lumMod val="85000"/>
                    <a:lumOff val="15000"/>
                  </a:schemeClr>
                </a:solidFill>
              </a:rPr>
              <a:t>Reizwortgeschichten mit Rory‘s Story Cubes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14245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5817A2-EA41-496A-B056-07A1FFE1F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de-DE" sz="3200">
                <a:solidFill>
                  <a:schemeClr val="bg1"/>
                </a:solidFill>
              </a:rPr>
              <a:t>Mathe interaktiv mit DUDAMATH</a:t>
            </a:r>
          </a:p>
        </p:txBody>
      </p:sp>
      <p:pic>
        <p:nvPicPr>
          <p:cNvPr id="5" name="Onlinemedien 4" title="Dudamath - Fraction Addition">
            <a:hlinkClick r:id="" action="ppaction://media"/>
            <a:extLst>
              <a:ext uri="{FF2B5EF4-FFF2-40B4-BE49-F238E27FC236}">
                <a16:creationId xmlns:a16="http://schemas.microsoft.com/office/drawing/2014/main" id="{E5FFA031-DC6D-40D8-B98A-531E7C95693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489091" y="1675227"/>
            <a:ext cx="9213818" cy="5182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463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B0BAA65-EFD4-A343-94BB-15F5CD8718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5738" b="28028"/>
          <a:stretch/>
        </p:blipFill>
        <p:spPr>
          <a:xfrm>
            <a:off x="-3" y="-28"/>
            <a:ext cx="12192000" cy="685595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1CDC3F0-12FC-46B6-A3D3-92734205C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2445" y="3640254"/>
            <a:ext cx="5319433" cy="207633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Kreative Schreibprozesse mit TextingStory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72D119F-8562-42DA-AE9A-70D44FDCFD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5389868" cy="6374535"/>
          </a:xfrm>
          <a:custGeom>
            <a:avLst/>
            <a:gdLst>
              <a:gd name="connsiteX0" fmla="*/ 620377 w 5389868"/>
              <a:gd name="connsiteY0" fmla="*/ 6374535 h 6374535"/>
              <a:gd name="connsiteX1" fmla="*/ 3459520 w 5389868"/>
              <a:gd name="connsiteY1" fmla="*/ 6374535 h 6374535"/>
              <a:gd name="connsiteX2" fmla="*/ 3638761 w 5389868"/>
              <a:gd name="connsiteY2" fmla="*/ 6288190 h 6374535"/>
              <a:gd name="connsiteX3" fmla="*/ 5389868 w 5389868"/>
              <a:gd name="connsiteY3" fmla="*/ 3346018 h 6374535"/>
              <a:gd name="connsiteX4" fmla="*/ 2043850 w 5389868"/>
              <a:gd name="connsiteY4" fmla="*/ 0 h 6374535"/>
              <a:gd name="connsiteX5" fmla="*/ 139826 w 5389868"/>
              <a:gd name="connsiteY5" fmla="*/ 594192 h 6374535"/>
              <a:gd name="connsiteX6" fmla="*/ 0 w 5389868"/>
              <a:gd name="connsiteY6" fmla="*/ 700065 h 6374535"/>
              <a:gd name="connsiteX7" fmla="*/ 0 w 5389868"/>
              <a:gd name="connsiteY7" fmla="*/ 5991971 h 6374535"/>
              <a:gd name="connsiteX8" fmla="*/ 139827 w 5389868"/>
              <a:gd name="connsiteY8" fmla="*/ 6097845 h 6374535"/>
              <a:gd name="connsiteX9" fmla="*/ 378347 w 5389868"/>
              <a:gd name="connsiteY9" fmla="*/ 6248727 h 637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89868" h="6374535">
                <a:moveTo>
                  <a:pt x="620377" y="6374535"/>
                </a:moveTo>
                <a:lnTo>
                  <a:pt x="3459520" y="6374535"/>
                </a:lnTo>
                <a:lnTo>
                  <a:pt x="3638761" y="6288190"/>
                </a:lnTo>
                <a:cubicBezTo>
                  <a:pt x="4681799" y="5721578"/>
                  <a:pt x="5389868" y="4616487"/>
                  <a:pt x="5389868" y="3346018"/>
                </a:cubicBezTo>
                <a:cubicBezTo>
                  <a:pt x="5389868" y="1498063"/>
                  <a:pt x="3891805" y="0"/>
                  <a:pt x="2043850" y="0"/>
                </a:cubicBezTo>
                <a:cubicBezTo>
                  <a:pt x="1336430" y="0"/>
                  <a:pt x="680285" y="219535"/>
                  <a:pt x="139826" y="594192"/>
                </a:cubicBezTo>
                <a:lnTo>
                  <a:pt x="0" y="700065"/>
                </a:lnTo>
                <a:lnTo>
                  <a:pt x="0" y="5991971"/>
                </a:lnTo>
                <a:lnTo>
                  <a:pt x="139827" y="6097845"/>
                </a:lnTo>
                <a:cubicBezTo>
                  <a:pt x="217035" y="6151367"/>
                  <a:pt x="296605" y="6201724"/>
                  <a:pt x="378347" y="624872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fik 3" descr="Ein Bild, das Computer, Tisch enthält.&#10;&#10;Automatisch generierte Beschreibung">
            <a:extLst>
              <a:ext uri="{FF2B5EF4-FFF2-40B4-BE49-F238E27FC236}">
                <a16:creationId xmlns:a16="http://schemas.microsoft.com/office/drawing/2014/main" id="{7DE54671-0F38-4A01-982C-049A7D9F04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17" r="-2" b="1595"/>
          <a:stretch/>
        </p:blipFill>
        <p:spPr>
          <a:xfrm>
            <a:off x="2" y="2"/>
            <a:ext cx="5234519" cy="6210629"/>
          </a:xfrm>
          <a:custGeom>
            <a:avLst/>
            <a:gdLst>
              <a:gd name="connsiteX0" fmla="*/ 1082595 w 5234519"/>
              <a:gd name="connsiteY0" fmla="*/ 0 h 6210629"/>
              <a:gd name="connsiteX1" fmla="*/ 3027450 w 5234519"/>
              <a:gd name="connsiteY1" fmla="*/ 0 h 6210629"/>
              <a:gd name="connsiteX2" fmla="*/ 3291029 w 5234519"/>
              <a:gd name="connsiteY2" fmla="*/ 96471 h 6210629"/>
              <a:gd name="connsiteX3" fmla="*/ 5234519 w 5234519"/>
              <a:gd name="connsiteY3" fmla="*/ 3028517 h 6210629"/>
              <a:gd name="connsiteX4" fmla="*/ 2052407 w 5234519"/>
              <a:gd name="connsiteY4" fmla="*/ 6210629 h 6210629"/>
              <a:gd name="connsiteX5" fmla="*/ 28288 w 5234519"/>
              <a:gd name="connsiteY5" fmla="*/ 5483989 h 6210629"/>
              <a:gd name="connsiteX6" fmla="*/ 0 w 5234519"/>
              <a:gd name="connsiteY6" fmla="*/ 5458279 h 6210629"/>
              <a:gd name="connsiteX7" fmla="*/ 0 w 5234519"/>
              <a:gd name="connsiteY7" fmla="*/ 598754 h 6210629"/>
              <a:gd name="connsiteX8" fmla="*/ 28288 w 5234519"/>
              <a:gd name="connsiteY8" fmla="*/ 573044 h 6210629"/>
              <a:gd name="connsiteX9" fmla="*/ 958290 w 5234519"/>
              <a:gd name="connsiteY9" fmla="*/ 39494 h 6210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34519" h="6210629">
                <a:moveTo>
                  <a:pt x="1082595" y="0"/>
                </a:moveTo>
                <a:lnTo>
                  <a:pt x="3027450" y="0"/>
                </a:lnTo>
                <a:lnTo>
                  <a:pt x="3291029" y="96471"/>
                </a:lnTo>
                <a:cubicBezTo>
                  <a:pt x="4433137" y="579542"/>
                  <a:pt x="5234519" y="1710443"/>
                  <a:pt x="5234519" y="3028517"/>
                </a:cubicBezTo>
                <a:cubicBezTo>
                  <a:pt x="5234519" y="4785949"/>
                  <a:pt x="3809839" y="6210629"/>
                  <a:pt x="2052407" y="6210629"/>
                </a:cubicBezTo>
                <a:cubicBezTo>
                  <a:pt x="1283531" y="6210629"/>
                  <a:pt x="578345" y="5937936"/>
                  <a:pt x="28288" y="5483989"/>
                </a:cubicBezTo>
                <a:lnTo>
                  <a:pt x="0" y="5458279"/>
                </a:lnTo>
                <a:lnTo>
                  <a:pt x="0" y="598754"/>
                </a:lnTo>
                <a:lnTo>
                  <a:pt x="28288" y="573044"/>
                </a:lnTo>
                <a:cubicBezTo>
                  <a:pt x="303317" y="346070"/>
                  <a:pt x="617127" y="164410"/>
                  <a:pt x="958290" y="3949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316546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00F2BD28-8B83-4891-8A0E-53120A1A62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BFABCCC-22CA-4972-9804-4AF831999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749" y="4831765"/>
            <a:ext cx="3200400" cy="1071062"/>
          </a:xfrm>
          <a:solidFill>
            <a:srgbClr val="262626"/>
          </a:solidFill>
          <a:ln w="257175" cap="sq" cmpd="sng" algn="ctr">
            <a:solidFill>
              <a:srgbClr val="262626">
                <a:alpha val="60000"/>
              </a:srgbClr>
            </a:solidFill>
            <a:prstDash val="solid"/>
            <a:miter lim="800000"/>
          </a:ln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en-US" sz="2400" kern="1200">
                <a:solidFill>
                  <a:schemeClr val="lt1"/>
                </a:solidFill>
                <a:latin typeface="+mj-lt"/>
                <a:ea typeface="+mj-ea"/>
                <a:cs typeface="+mj-cs"/>
              </a:rPr>
              <a:t>Vokabelheft 2.0 mit Book Creator</a:t>
            </a:r>
          </a:p>
        </p:txBody>
      </p:sp>
    </p:spTree>
    <p:extLst>
      <p:ext uri="{BB962C8B-B14F-4D97-AF65-F5344CB8AC3E}">
        <p14:creationId xmlns:p14="http://schemas.microsoft.com/office/powerpoint/2010/main" val="5776751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BEDA86-7E0A-42E3-AD5C-D6B7DB640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7329" y="640080"/>
            <a:ext cx="6274590" cy="4018341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/>
              <a:t>30 Sekunden mit ChatterPix…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76B3E6F-6BAB-43E8-B10A-1A24C27DF8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4" r="3487"/>
          <a:stretch/>
        </p:blipFill>
        <p:spPr>
          <a:xfrm>
            <a:off x="1" y="10"/>
            <a:ext cx="4654296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41198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CAE88F-D8FA-4F93-B7AC-4CC8C90A1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136" y="5091762"/>
            <a:ext cx="7834193" cy="12645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200"/>
              <a:t>OneNote und Plastischer Reader</a:t>
            </a:r>
          </a:p>
        </p:txBody>
      </p:sp>
      <p:pic>
        <p:nvPicPr>
          <p:cNvPr id="4" name="Grafik 3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A5B81B7D-392A-407C-9A0B-E0EA8F6AD3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24" b="18009"/>
          <a:stretch/>
        </p:blipFill>
        <p:spPr>
          <a:xfrm>
            <a:off x="-3983" y="10"/>
            <a:ext cx="12192000" cy="457199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126E481-B945-4179-BD79-05E96E9B2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16446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Monitor, Screenshot, Bildschirm, Fernsehen enthält.&#10;&#10;Automatisch generierte Beschreibung">
            <a:extLst>
              <a:ext uri="{FF2B5EF4-FFF2-40B4-BE49-F238E27FC236}">
                <a16:creationId xmlns:a16="http://schemas.microsoft.com/office/drawing/2014/main" id="{E052215B-568F-4E30-A1A6-005ABD6FB4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7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B6A8512-C52B-462C-93CE-62286136D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Hörverstehen mit lyricstraining.com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643040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lowchart: Document 19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2B2E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95DC91E-9199-41C0-ABFB-1D787CFEC407}"/>
              </a:ext>
            </a:extLst>
          </p:cNvPr>
          <p:cNvSpPr txBox="1"/>
          <p:nvPr/>
        </p:nvSpPr>
        <p:spPr>
          <a:xfrm>
            <a:off x="209549" y="237837"/>
            <a:ext cx="4105275" cy="2371148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Fake News erstellen mit </a:t>
            </a:r>
            <a:r>
              <a:rPr lang="en-US" sz="2700" kern="1200">
                <a:solidFill>
                  <a:srgbClr val="FFFFFF"/>
                </a:solidFill>
                <a:latin typeface="+mj-lt"/>
                <a:ea typeface="+mj-ea"/>
                <a:cs typeface="+mj-cs"/>
                <a:hlinkClick r:id="rId2" action="ppaction://hlinkfile"/>
              </a:rPr>
              <a:t>paulnewsman.com</a:t>
            </a:r>
            <a:endParaRPr lang="en-US" sz="27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Grafik 3" descr="Ein Bild, das Screenshot, Mann, Monitor, Schild enthält.&#10;&#10;Automatisch generierte Beschreibung">
            <a:extLst>
              <a:ext uri="{FF2B5EF4-FFF2-40B4-BE49-F238E27FC236}">
                <a16:creationId xmlns:a16="http://schemas.microsoft.com/office/drawing/2014/main" id="{9FD73283-507A-48C7-97BD-D783A4ECC0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103" y="-314325"/>
            <a:ext cx="5468897" cy="717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36018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Wasser, draußen, Welle, fahrend enthält.&#10;&#10;Automatisch generierte Beschreibung">
            <a:extLst>
              <a:ext uri="{FF2B5EF4-FFF2-40B4-BE49-F238E27FC236}">
                <a16:creationId xmlns:a16="http://schemas.microsoft.com/office/drawing/2014/main" id="{F53B01DB-36A4-43E3-8AE8-4E27E6B683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2E89180-7A66-49EE-AFD7-BDDB83AB7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dirty="0"/>
              <a:t>Wie </a:t>
            </a:r>
            <a:r>
              <a:rPr lang="en-US" sz="4000" dirty="0" err="1"/>
              <a:t>holen</a:t>
            </a:r>
            <a:r>
              <a:rPr lang="en-US" sz="4000" dirty="0"/>
              <a:t> </a:t>
            </a:r>
            <a:r>
              <a:rPr lang="en-US" sz="4000" dirty="0" err="1"/>
              <a:t>wir</a:t>
            </a:r>
            <a:r>
              <a:rPr lang="en-US" sz="4000" dirty="0"/>
              <a:t> den Rest in das Boot?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72524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BDE23D-B306-4694-A6D0-19B2D7733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>
                <a:latin typeface="Optima" panose="02000503060000020004" pitchFamily="2" charset="0"/>
              </a:rPr>
              <a:t>Grundbedürfnisse des Menschen</a:t>
            </a:r>
          </a:p>
        </p:txBody>
      </p:sp>
      <p:pic>
        <p:nvPicPr>
          <p:cNvPr id="5" name="Inhaltsplatzhalter 4" descr="Ein Bild, das Text enthält.&#10;&#10;Mit sehr hoher Zuverlässigkeit generierte Beschreibung">
            <a:extLst>
              <a:ext uri="{FF2B5EF4-FFF2-40B4-BE49-F238E27FC236}">
                <a16:creationId xmlns:a16="http://schemas.microsoft.com/office/drawing/2014/main" id="{ADE739E5-E98A-4E41-82A3-C3DCA08A90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716" y="1288308"/>
            <a:ext cx="5204567" cy="5204567"/>
          </a:xfr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893E8199-2310-4CA0-A685-E3912D953731}"/>
              </a:ext>
            </a:extLst>
          </p:cNvPr>
          <p:cNvSpPr/>
          <p:nvPr/>
        </p:nvSpPr>
        <p:spPr>
          <a:xfrm>
            <a:off x="2339934" y="4757180"/>
            <a:ext cx="7053943" cy="18763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571874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Boot, Wasser, Schiff, blau enthält.&#10;&#10;Automatisch generierte Beschreibung">
            <a:extLst>
              <a:ext uri="{FF2B5EF4-FFF2-40B4-BE49-F238E27FC236}">
                <a16:creationId xmlns:a16="http://schemas.microsoft.com/office/drawing/2014/main" id="{CE3748F3-C4E8-4A56-B889-0578ED1882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8" r="24873" b="2"/>
          <a:stretch/>
        </p:blipFill>
        <p:spPr>
          <a:xfrm>
            <a:off x="321731" y="321732"/>
            <a:ext cx="5728548" cy="6214533"/>
          </a:xfrm>
          <a:prstGeom prst="rect">
            <a:avLst/>
          </a:prstGeom>
        </p:spPr>
      </p:pic>
      <p:pic>
        <p:nvPicPr>
          <p:cNvPr id="6" name="Grafik 5" descr="Ein Bild, das Person, Tisch, drinnen, Essen enthält.&#10;&#10;Automatisch generierte Beschreibung">
            <a:extLst>
              <a:ext uri="{FF2B5EF4-FFF2-40B4-BE49-F238E27FC236}">
                <a16:creationId xmlns:a16="http://schemas.microsoft.com/office/drawing/2014/main" id="{213F282D-0DBC-4B92-9E49-D91C09537F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6" r="21183" b="-2"/>
          <a:stretch/>
        </p:blipFill>
        <p:spPr>
          <a:xfrm>
            <a:off x="6141721" y="321732"/>
            <a:ext cx="5728547" cy="621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19071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Wasser, draußen, Wasserfahrzeug, Transport enthält.&#10;&#10;Automatisch generierte Beschreibung">
            <a:extLst>
              <a:ext uri="{FF2B5EF4-FFF2-40B4-BE49-F238E27FC236}">
                <a16:creationId xmlns:a16="http://schemas.microsoft.com/office/drawing/2014/main" id="{17987209-C047-4DC8-9ACA-1827457A11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8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79744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FA78B92-380A-4BE8-A856-4B45BD1EB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Grundlagen schaffen</a:t>
            </a:r>
            <a:br>
              <a:rPr lang="en-US" sz="3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000" kern="1200">
                <a:solidFill>
                  <a:srgbClr val="FFFFFF"/>
                </a:solidFill>
                <a:latin typeface="+mj-lt"/>
                <a:ea typeface="+mj-ea"/>
                <a:cs typeface="+mj-cs"/>
                <a:hlinkClick r:id="rId2"/>
              </a:rPr>
              <a:t>https://fortbildungsoffensive.alp.dillingen.de/</a:t>
            </a:r>
            <a:endParaRPr lang="en-US" sz="30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Grafik 3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C936A8EA-6A2C-48F5-B64E-90A1E9F2F9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76" b="7373"/>
          <a:stretch/>
        </p:blipFill>
        <p:spPr>
          <a:xfrm>
            <a:off x="323766" y="307731"/>
            <a:ext cx="11489369" cy="399763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706872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draußen, Gebäude, Bär, sitzend enthält.&#10;&#10;Automatisch generierte Beschreibung">
            <a:extLst>
              <a:ext uri="{FF2B5EF4-FFF2-40B4-BE49-F238E27FC236}">
                <a16:creationId xmlns:a16="http://schemas.microsoft.com/office/drawing/2014/main" id="{A26987A3-E0B3-4225-9473-B6950EECD8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59" b="31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Freeform 12">
            <a:extLst>
              <a:ext uri="{FF2B5EF4-FFF2-40B4-BE49-F238E27FC236}">
                <a16:creationId xmlns:a16="http://schemas.microsoft.com/office/drawing/2014/main" id="{522A94E1-AEBD-4286-BFF8-0711E4CD3E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622650" y="5181600"/>
            <a:ext cx="9165010" cy="1174750"/>
          </a:xfrm>
          <a:custGeom>
            <a:avLst/>
            <a:gdLst>
              <a:gd name="connsiteX0" fmla="*/ 0 w 9165010"/>
              <a:gd name="connsiteY0" fmla="*/ 1073384 h 1073384"/>
              <a:gd name="connsiteX1" fmla="*/ 9165010 w 9165010"/>
              <a:gd name="connsiteY1" fmla="*/ 1073384 h 1073384"/>
              <a:gd name="connsiteX2" fmla="*/ 9165010 w 9165010"/>
              <a:gd name="connsiteY2" fmla="*/ 266817 h 1073384"/>
              <a:gd name="connsiteX3" fmla="*/ 4757604 w 9165010"/>
              <a:gd name="connsiteY3" fmla="*/ 266817 h 1073384"/>
              <a:gd name="connsiteX4" fmla="*/ 4582505 w 9165010"/>
              <a:gd name="connsiteY4" fmla="*/ 0 h 1073384"/>
              <a:gd name="connsiteX5" fmla="*/ 4407407 w 9165010"/>
              <a:gd name="connsiteY5" fmla="*/ 266817 h 1073384"/>
              <a:gd name="connsiteX6" fmla="*/ 0 w 9165010"/>
              <a:gd name="connsiteY6" fmla="*/ 266817 h 1073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65010" h="1073384">
                <a:moveTo>
                  <a:pt x="0" y="1073384"/>
                </a:moveTo>
                <a:lnTo>
                  <a:pt x="9165010" y="1073384"/>
                </a:lnTo>
                <a:lnTo>
                  <a:pt x="9165010" y="266817"/>
                </a:lnTo>
                <a:lnTo>
                  <a:pt x="4757604" y="266817"/>
                </a:lnTo>
                <a:lnTo>
                  <a:pt x="4582505" y="0"/>
                </a:lnTo>
                <a:lnTo>
                  <a:pt x="4407407" y="266817"/>
                </a:lnTo>
                <a:lnTo>
                  <a:pt x="0" y="266817"/>
                </a:lnTo>
                <a:close/>
              </a:path>
            </a:pathLst>
          </a:custGeom>
          <a:solidFill>
            <a:srgbClr val="404040">
              <a:alpha val="9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494143F-66BB-4C74-9395-97023A757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1650" y="5254391"/>
            <a:ext cx="8867012" cy="774934"/>
          </a:xfrm>
          <a:noFill/>
        </p:spPr>
        <p:txBody>
          <a:bodyPr>
            <a:normAutofit/>
          </a:bodyPr>
          <a:lstStyle/>
          <a:p>
            <a:pPr algn="ctr"/>
            <a:r>
              <a:rPr lang="de-DE" sz="4000">
                <a:solidFill>
                  <a:srgbClr val="FFFFFF"/>
                </a:solidFill>
              </a:rPr>
              <a:t>Kleine Schritte…</a:t>
            </a:r>
          </a:p>
        </p:txBody>
      </p:sp>
    </p:spTree>
    <p:extLst>
      <p:ext uri="{BB962C8B-B14F-4D97-AF65-F5344CB8AC3E}">
        <p14:creationId xmlns:p14="http://schemas.microsoft.com/office/powerpoint/2010/main" val="318113149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07C10B6-DABA-4FEA-BCC5-3DA4CBAC1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Fokus auf Didaktik, nicht auf Technik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fik 5" descr="Ein Bild, das dunkel, erleuchtet, sitzend, Schild enthält.&#10;&#10;Automatisch generierte Beschreibung">
            <a:extLst>
              <a:ext uri="{FF2B5EF4-FFF2-40B4-BE49-F238E27FC236}">
                <a16:creationId xmlns:a16="http://schemas.microsoft.com/office/drawing/2014/main" id="{CE716EF8-5B43-4669-B918-4EECD459B7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952" y="492573"/>
            <a:ext cx="5807285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40577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0C3C4C-F563-0241-B353-AFDB2E6AC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Exklusivität vermeiden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D0DDA00E-9027-3541-9C38-5B4538A73613}"/>
              </a:ext>
            </a:extLst>
          </p:cNvPr>
          <p:cNvGrpSpPr/>
          <p:nvPr/>
        </p:nvGrpSpPr>
        <p:grpSpPr>
          <a:xfrm>
            <a:off x="2214879" y="1690688"/>
            <a:ext cx="4511040" cy="4511039"/>
            <a:chOff x="182879" y="453813"/>
            <a:chExt cx="4511040" cy="4511039"/>
          </a:xfrm>
          <a:scene3d>
            <a:camera prst="orthographicFront"/>
            <a:lightRig rig="flat" dir="t"/>
          </a:scene3d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A514248-BDAF-5E4E-81C0-DCFCC52A9A09}"/>
                </a:ext>
              </a:extLst>
            </p:cNvPr>
            <p:cNvSpPr/>
            <p:nvPr/>
          </p:nvSpPr>
          <p:spPr>
            <a:xfrm>
              <a:off x="182879" y="453813"/>
              <a:ext cx="4511040" cy="4511039"/>
            </a:xfrm>
            <a:prstGeom prst="ellipse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5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8" name="Oval 4">
              <a:extLst>
                <a:ext uri="{FF2B5EF4-FFF2-40B4-BE49-F238E27FC236}">
                  <a16:creationId xmlns:a16="http://schemas.microsoft.com/office/drawing/2014/main" id="{15475A87-37DB-1E41-81EB-9460439F6A56}"/>
                </a:ext>
              </a:extLst>
            </p:cNvPr>
            <p:cNvSpPr txBox="1"/>
            <p:nvPr/>
          </p:nvSpPr>
          <p:spPr>
            <a:xfrm>
              <a:off x="812799" y="985762"/>
              <a:ext cx="2600960" cy="344714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6500" kern="1200" dirty="0"/>
                <a:t>analog</a:t>
              </a:r>
            </a:p>
          </p:txBody>
        </p:sp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76468B41-9578-A544-AA34-4310C14E536B}"/>
              </a:ext>
            </a:extLst>
          </p:cNvPr>
          <p:cNvGrpSpPr/>
          <p:nvPr/>
        </p:nvGrpSpPr>
        <p:grpSpPr>
          <a:xfrm>
            <a:off x="5466080" y="1690688"/>
            <a:ext cx="4511040" cy="4511039"/>
            <a:chOff x="3434080" y="453813"/>
            <a:chExt cx="4511040" cy="4511039"/>
          </a:xfrm>
          <a:scene3d>
            <a:camera prst="orthographicFront"/>
            <a:lightRig rig="flat" dir="t"/>
          </a:scene3d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5E85B2F4-E564-744E-872A-8C46ACBF982F}"/>
                </a:ext>
              </a:extLst>
            </p:cNvPr>
            <p:cNvSpPr/>
            <p:nvPr/>
          </p:nvSpPr>
          <p:spPr>
            <a:xfrm>
              <a:off x="3434080" y="453813"/>
              <a:ext cx="4511040" cy="4511039"/>
            </a:xfrm>
            <a:prstGeom prst="ellipse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5">
                <a:alpha val="50000"/>
                <a:hueOff val="-6758543"/>
                <a:satOff val="-17419"/>
                <a:lumOff val="-11765"/>
                <a:alphaOff val="0"/>
              </a:schemeClr>
            </a:fillRef>
            <a:effectRef idx="0">
              <a:schemeClr val="accent5">
                <a:alpha val="50000"/>
                <a:hueOff val="-6758543"/>
                <a:satOff val="-17419"/>
                <a:lumOff val="-11765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6" name="Oval 6">
              <a:extLst>
                <a:ext uri="{FF2B5EF4-FFF2-40B4-BE49-F238E27FC236}">
                  <a16:creationId xmlns:a16="http://schemas.microsoft.com/office/drawing/2014/main" id="{181A3915-EA50-814A-B7E3-1F8F50C64107}"/>
                </a:ext>
              </a:extLst>
            </p:cNvPr>
            <p:cNvSpPr txBox="1"/>
            <p:nvPr/>
          </p:nvSpPr>
          <p:spPr>
            <a:xfrm>
              <a:off x="4714240" y="985762"/>
              <a:ext cx="2600960" cy="344714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6500" kern="1200" dirty="0"/>
                <a:t>digital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058475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Uhr, Objekt, weiß, Front enthält.&#10;&#10;Automatisch generierte Beschreibung">
            <a:extLst>
              <a:ext uri="{FF2B5EF4-FFF2-40B4-BE49-F238E27FC236}">
                <a16:creationId xmlns:a16="http://schemas.microsoft.com/office/drawing/2014/main" id="{F9CCF84A-0BEE-459E-AD28-2A06A8AF11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8" b="2659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7666D9B-FAFE-45A3-B6EE-32688CCFA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de-DE" sz="3600">
                <a:solidFill>
                  <a:schemeClr val="tx1">
                    <a:lumMod val="85000"/>
                    <a:lumOff val="15000"/>
                  </a:schemeClr>
                </a:solidFill>
              </a:rPr>
              <a:t>Mikro-SchiLFs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895904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B566A1C5-472F-5547-8216-7BE4574D0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de-DE" sz="2600">
                <a:solidFill>
                  <a:srgbClr val="FFFFFF"/>
                </a:solidFill>
              </a:rPr>
              <a:t>Dagstuhl-Dreieck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2F3FF32-22C9-8348-8BEC-CE85ED4EA5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662" y="574930"/>
            <a:ext cx="8011417" cy="570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2906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35B3C9FC-298F-8F44-AE46-957593D82A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14" name="Rectangle 14">
            <a:extLst>
              <a:ext uri="{FF2B5EF4-FFF2-40B4-BE49-F238E27FC236}">
                <a16:creationId xmlns:a16="http://schemas.microsoft.com/office/drawing/2014/main" id="{DAC3801D-75AF-475B-97BF-9AD2E30669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3988708"/>
            <a:ext cx="9906000" cy="1922246"/>
          </a:xfrm>
          <a:prstGeom prst="rect">
            <a:avLst/>
          </a:prstGeom>
          <a:solidFill>
            <a:srgbClr val="333F50">
              <a:alpha val="8862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CAB43BA-D424-B24A-B921-7CBCEA5D49CE}"/>
              </a:ext>
            </a:extLst>
          </p:cNvPr>
          <p:cNvSpPr txBox="1"/>
          <p:nvPr/>
        </p:nvSpPr>
        <p:spPr>
          <a:xfrm>
            <a:off x="438150" y="4300627"/>
            <a:ext cx="9067800" cy="12984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1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Bring Your Own Device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1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BYOD</a:t>
            </a:r>
          </a:p>
        </p:txBody>
      </p:sp>
    </p:spTree>
    <p:extLst>
      <p:ext uri="{BB962C8B-B14F-4D97-AF65-F5344CB8AC3E}">
        <p14:creationId xmlns:p14="http://schemas.microsoft.com/office/powerpoint/2010/main" val="125365597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2F6648F6-FF4B-8544-BCF2-223777BA7ED5}"/>
              </a:ext>
            </a:extLst>
          </p:cNvPr>
          <p:cNvSpPr txBox="1"/>
          <p:nvPr/>
        </p:nvSpPr>
        <p:spPr>
          <a:xfrm>
            <a:off x="188259" y="2545977"/>
            <a:ext cx="113044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Investitionen dürfen nicht nur für Anschaffung von Technik aufgewendet werden,</a:t>
            </a:r>
          </a:p>
          <a:p>
            <a:pPr algn="ctr"/>
            <a:r>
              <a:rPr lang="de-DE" sz="40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sonst wird nur die Industrie gefördert!</a:t>
            </a:r>
          </a:p>
        </p:txBody>
      </p:sp>
    </p:spTree>
    <p:extLst>
      <p:ext uri="{BB962C8B-B14F-4D97-AF65-F5344CB8AC3E}">
        <p14:creationId xmlns:p14="http://schemas.microsoft.com/office/powerpoint/2010/main" val="19102492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BDE23D-B306-4694-A6D0-19B2D7733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>
                <a:latin typeface="Optima" panose="02000503060000020004" pitchFamily="2" charset="0"/>
              </a:rPr>
              <a:t>Grundbedürfnisse des Menschen</a:t>
            </a:r>
          </a:p>
        </p:txBody>
      </p:sp>
      <p:pic>
        <p:nvPicPr>
          <p:cNvPr id="5" name="Inhaltsplatzhalter 4" descr="Ein Bild, das Text enthält.&#10;&#10;Mit sehr hoher Zuverlässigkeit generierte Beschreibung">
            <a:extLst>
              <a:ext uri="{FF2B5EF4-FFF2-40B4-BE49-F238E27FC236}">
                <a16:creationId xmlns:a16="http://schemas.microsoft.com/office/drawing/2014/main" id="{ADE739E5-E98A-4E41-82A3-C3DCA08A90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716" y="1288308"/>
            <a:ext cx="5204567" cy="5204567"/>
          </a:xfrm>
        </p:spPr>
      </p:pic>
    </p:spTree>
    <p:extLst>
      <p:ext uri="{BB962C8B-B14F-4D97-AF65-F5344CB8AC3E}">
        <p14:creationId xmlns:p14="http://schemas.microsoft.com/office/powerpoint/2010/main" val="371569177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medien 1" title="SMARTHUS | Det enkle er ofte det beste | REMA 1000">
            <a:hlinkClick r:id="" action="ppaction://media"/>
            <a:extLst>
              <a:ext uri="{FF2B5EF4-FFF2-40B4-BE49-F238E27FC236}">
                <a16:creationId xmlns:a16="http://schemas.microsoft.com/office/drawing/2014/main" id="{FC88D537-E2D6-47DC-B7F4-27FD60C1AF0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245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03974869-7C40-B349-9F2D-E1985DD9B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92" y="0"/>
            <a:ext cx="119458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82806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1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1BD16C4-9039-D144-8264-8CC8331F9F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" b="15152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7" name="Untertitel 6">
            <a:extLst>
              <a:ext uri="{FF2B5EF4-FFF2-40B4-BE49-F238E27FC236}">
                <a16:creationId xmlns:a16="http://schemas.microsoft.com/office/drawing/2014/main" id="{43CBCBF3-7110-2D42-970C-E466C661DA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5572" y="3926818"/>
            <a:ext cx="10520855" cy="1411013"/>
          </a:xfrm>
          <a:solidFill>
            <a:schemeClr val="tx1"/>
          </a:solidFill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endParaRPr lang="de-DE" sz="1800" i="1" dirty="0">
              <a:solidFill>
                <a:schemeClr val="bg1"/>
              </a:solidFill>
              <a:latin typeface="Palatino" pitchFamily="2" charset="77"/>
              <a:ea typeface="Palatino" pitchFamily="2" charset="77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de-DE" sz="1800" i="1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Selbstverständliche Konzepte im 21. Jahrhundert.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de-DE" sz="1800" i="1" dirty="0">
              <a:solidFill>
                <a:schemeClr val="bg1"/>
              </a:solidFill>
              <a:latin typeface="Palatino" pitchFamily="2" charset="77"/>
              <a:ea typeface="Palatino" pitchFamily="2" charset="77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de-DE" sz="1800" i="1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Sie gehören implizit zu zeitgemäßem Unterricht dazu – genauso wie eine Lehrkraft mit viel Herz und Verstand.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75B4D9B8-E27E-DE41-B11E-49FD30122AEF}"/>
              </a:ext>
            </a:extLst>
          </p:cNvPr>
          <p:cNvSpPr txBox="1"/>
          <p:nvPr/>
        </p:nvSpPr>
        <p:spPr>
          <a:xfrm>
            <a:off x="0" y="6488667"/>
            <a:ext cx="5617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Palatino" pitchFamily="2" charset="77"/>
                <a:ea typeface="Palatino" pitchFamily="2" charset="77"/>
              </a:rPr>
              <a:t>Tobias Frischholz, Beratungsrektor </a:t>
            </a:r>
            <a:r>
              <a:rPr lang="de-DE" dirty="0" err="1">
                <a:latin typeface="Palatino" pitchFamily="2" charset="77"/>
                <a:ea typeface="Palatino" pitchFamily="2" charset="77"/>
              </a:rPr>
              <a:t>mBdB</a:t>
            </a:r>
            <a:r>
              <a:rPr lang="de-DE" dirty="0">
                <a:latin typeface="Palatino" pitchFamily="2" charset="77"/>
                <a:ea typeface="Palatino" pitchFamily="2" charset="77"/>
              </a:rPr>
              <a:t>, </a:t>
            </a:r>
            <a:r>
              <a:rPr lang="de-DE" dirty="0">
                <a:latin typeface="Palatino" pitchFamily="2" charset="77"/>
                <a:ea typeface="Palatino" pitchFamily="2" charset="7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friolz.com</a:t>
            </a:r>
            <a:endParaRPr lang="de-DE" dirty="0"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1A1DDA19-710B-FC4B-BFF5-5C17A76FA9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Die Begriffe „online“ und „digital“</a:t>
            </a:r>
          </a:p>
        </p:txBody>
      </p:sp>
    </p:spTree>
    <p:extLst>
      <p:ext uri="{BB962C8B-B14F-4D97-AF65-F5344CB8AC3E}">
        <p14:creationId xmlns:p14="http://schemas.microsoft.com/office/powerpoint/2010/main" val="38949871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1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1BD16C4-9039-D144-8264-8CC8331F9F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" b="15152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7" name="Untertitel 6">
            <a:extLst>
              <a:ext uri="{FF2B5EF4-FFF2-40B4-BE49-F238E27FC236}">
                <a16:creationId xmlns:a16="http://schemas.microsoft.com/office/drawing/2014/main" id="{43CBCBF3-7110-2D42-970C-E466C661DA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5572" y="3926818"/>
            <a:ext cx="10520855" cy="1538561"/>
          </a:xfrm>
          <a:solidFill>
            <a:schemeClr val="tx1"/>
          </a:solidFill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endParaRPr lang="de-DE" sz="1800" i="1" dirty="0">
              <a:solidFill>
                <a:schemeClr val="bg1"/>
              </a:solidFill>
              <a:latin typeface="Palatino" pitchFamily="2" charset="77"/>
              <a:ea typeface="Palatino" pitchFamily="2" charset="77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de-DE" sz="1800" i="1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Twitter: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de-DE" sz="1800" i="1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#</a:t>
            </a:r>
            <a:r>
              <a:rPr lang="de-DE" sz="1800" i="1" dirty="0" err="1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BayernEdu</a:t>
            </a:r>
            <a:endParaRPr lang="de-DE" sz="1800" i="1" dirty="0">
              <a:solidFill>
                <a:schemeClr val="bg1"/>
              </a:solidFill>
              <a:latin typeface="Palatino" pitchFamily="2" charset="77"/>
              <a:ea typeface="Palatino" pitchFamily="2" charset="77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de-DE" sz="1800" i="1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#</a:t>
            </a:r>
            <a:r>
              <a:rPr lang="de-DE" sz="1800" i="1" dirty="0" err="1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twitterlehrerzimmer</a:t>
            </a:r>
            <a:endParaRPr lang="de-DE" sz="1800" i="1" dirty="0">
              <a:solidFill>
                <a:schemeClr val="bg1"/>
              </a:solidFill>
              <a:latin typeface="Palatino" pitchFamily="2" charset="77"/>
              <a:ea typeface="Palatino" pitchFamily="2" charset="77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de-DE" sz="1800" i="1" dirty="0">
              <a:solidFill>
                <a:prstClr val="black"/>
              </a:solidFill>
              <a:latin typeface="Palatino" pitchFamily="2" charset="77"/>
              <a:ea typeface="Palatino" pitchFamily="2" charset="77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de-DE" sz="1800" i="1" dirty="0">
              <a:solidFill>
                <a:schemeClr val="bg1"/>
              </a:solidFill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75B4D9B8-E27E-DE41-B11E-49FD30122AEF}"/>
              </a:ext>
            </a:extLst>
          </p:cNvPr>
          <p:cNvSpPr txBox="1"/>
          <p:nvPr/>
        </p:nvSpPr>
        <p:spPr>
          <a:xfrm>
            <a:off x="0" y="6488667"/>
            <a:ext cx="5617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Palatino" pitchFamily="2" charset="77"/>
                <a:ea typeface="Palatino" pitchFamily="2" charset="77"/>
              </a:rPr>
              <a:t>Tobias Frischholz, Beratungsrektor </a:t>
            </a:r>
            <a:r>
              <a:rPr lang="de-DE" dirty="0" err="1">
                <a:latin typeface="Palatino" pitchFamily="2" charset="77"/>
                <a:ea typeface="Palatino" pitchFamily="2" charset="77"/>
              </a:rPr>
              <a:t>mBdB</a:t>
            </a:r>
            <a:r>
              <a:rPr lang="de-DE" dirty="0">
                <a:latin typeface="Palatino" pitchFamily="2" charset="77"/>
                <a:ea typeface="Palatino" pitchFamily="2" charset="77"/>
              </a:rPr>
              <a:t>, </a:t>
            </a:r>
            <a:r>
              <a:rPr lang="de-DE" dirty="0">
                <a:latin typeface="Palatino" pitchFamily="2" charset="77"/>
                <a:ea typeface="Palatino" pitchFamily="2" charset="7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friolz.com</a:t>
            </a:r>
            <a:endParaRPr lang="de-DE" dirty="0"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1A1DDA19-710B-FC4B-BFF5-5C17A76FA9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Vernetzen Sie sich!</a:t>
            </a:r>
          </a:p>
        </p:txBody>
      </p:sp>
      <p:pic>
        <p:nvPicPr>
          <p:cNvPr id="8" name="front.png" descr="front.png">
            <a:extLst>
              <a:ext uri="{FF2B5EF4-FFF2-40B4-BE49-F238E27FC236}">
                <a16:creationId xmlns:a16="http://schemas.microsoft.com/office/drawing/2014/main" id="{43B94561-A718-564F-98E8-EC04B7F809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0763" y="343150"/>
            <a:ext cx="2095664" cy="3240519"/>
          </a:xfrm>
          <a:prstGeom prst="rect">
            <a:avLst/>
          </a:prstGeom>
          <a:ln w="3175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211696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1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1BD16C4-9039-D144-8264-8CC8331F9F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" b="15152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75B4D9B8-E27E-DE41-B11E-49FD30122AEF}"/>
              </a:ext>
            </a:extLst>
          </p:cNvPr>
          <p:cNvSpPr txBox="1"/>
          <p:nvPr/>
        </p:nvSpPr>
        <p:spPr>
          <a:xfrm>
            <a:off x="0" y="6488667"/>
            <a:ext cx="5617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Palatino" pitchFamily="2" charset="77"/>
                <a:ea typeface="Palatino" pitchFamily="2" charset="77"/>
              </a:rPr>
              <a:t>Tobias Frischholz, Beratungsrektor </a:t>
            </a:r>
            <a:r>
              <a:rPr lang="de-DE" dirty="0" err="1">
                <a:latin typeface="Palatino" pitchFamily="2" charset="77"/>
                <a:ea typeface="Palatino" pitchFamily="2" charset="77"/>
              </a:rPr>
              <a:t>mBdB</a:t>
            </a:r>
            <a:r>
              <a:rPr lang="de-DE" dirty="0">
                <a:latin typeface="Palatino" pitchFamily="2" charset="77"/>
                <a:ea typeface="Palatino" pitchFamily="2" charset="77"/>
              </a:rPr>
              <a:t>, </a:t>
            </a:r>
            <a:r>
              <a:rPr lang="de-DE" dirty="0">
                <a:latin typeface="Palatino" pitchFamily="2" charset="77"/>
                <a:ea typeface="Palatino" pitchFamily="2" charset="7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friolz.com</a:t>
            </a:r>
            <a:endParaRPr lang="de-DE" dirty="0"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E79B61D-9907-E648-BFEE-5E06838EC9E1}"/>
              </a:ext>
            </a:extLst>
          </p:cNvPr>
          <p:cNvSpPr txBox="1"/>
          <p:nvPr/>
        </p:nvSpPr>
        <p:spPr>
          <a:xfrm>
            <a:off x="2837793" y="2582613"/>
            <a:ext cx="6516414" cy="169277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de-DE" sz="2600" i="1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„Es kommt nicht darauf an, die Zukunft vorauszusagen, sondern darauf, auf die Zukunft vorbereitet zu sein.“</a:t>
            </a:r>
          </a:p>
          <a:p>
            <a:r>
              <a:rPr lang="de-DE" sz="2600" i="1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– Perikles 500 v. Chr.</a:t>
            </a:r>
          </a:p>
        </p:txBody>
      </p:sp>
    </p:spTree>
    <p:extLst>
      <p:ext uri="{BB962C8B-B14F-4D97-AF65-F5344CB8AC3E}">
        <p14:creationId xmlns:p14="http://schemas.microsoft.com/office/powerpoint/2010/main" val="4805991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1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1BD16C4-9039-D144-8264-8CC8331F9F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" b="15152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75B4D9B8-E27E-DE41-B11E-49FD30122AEF}"/>
              </a:ext>
            </a:extLst>
          </p:cNvPr>
          <p:cNvSpPr txBox="1"/>
          <p:nvPr/>
        </p:nvSpPr>
        <p:spPr>
          <a:xfrm>
            <a:off x="0" y="6488667"/>
            <a:ext cx="5617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Palatino" pitchFamily="2" charset="77"/>
                <a:ea typeface="Palatino" pitchFamily="2" charset="77"/>
              </a:rPr>
              <a:t>Tobias Frischholz, Beratungsrektor </a:t>
            </a:r>
            <a:r>
              <a:rPr lang="de-DE" dirty="0" err="1">
                <a:latin typeface="Palatino" pitchFamily="2" charset="77"/>
                <a:ea typeface="Palatino" pitchFamily="2" charset="77"/>
              </a:rPr>
              <a:t>mBdB</a:t>
            </a:r>
            <a:r>
              <a:rPr lang="de-DE" dirty="0">
                <a:latin typeface="Palatino" pitchFamily="2" charset="77"/>
                <a:ea typeface="Palatino" pitchFamily="2" charset="77"/>
              </a:rPr>
              <a:t>, </a:t>
            </a:r>
            <a:r>
              <a:rPr lang="de-DE" dirty="0">
                <a:latin typeface="Palatino" pitchFamily="2" charset="77"/>
                <a:ea typeface="Palatino" pitchFamily="2" charset="7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friolz.com</a:t>
            </a:r>
            <a:endParaRPr lang="de-DE" dirty="0"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E79B61D-9907-E648-BFEE-5E06838EC9E1}"/>
              </a:ext>
            </a:extLst>
          </p:cNvPr>
          <p:cNvSpPr txBox="1"/>
          <p:nvPr/>
        </p:nvSpPr>
        <p:spPr>
          <a:xfrm>
            <a:off x="2837793" y="2582613"/>
            <a:ext cx="6516414" cy="169277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de-DE" sz="2600" i="1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„Es kommt nicht darauf an, die Zukunft vorauszusagen, sondern darauf, auf die Zukunft vorbereitet zu sein.“</a:t>
            </a:r>
          </a:p>
          <a:p>
            <a:r>
              <a:rPr lang="de-DE" sz="2600" i="1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– Perikles 500 v. Chr.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FF642CAB-E3F0-C441-ADC7-994AEDB307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7613" y="-58057"/>
            <a:ext cx="5197929" cy="6930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2018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igital-1.jpg" descr="digital-1.jpg">
            <a:extLst>
              <a:ext uri="{FF2B5EF4-FFF2-40B4-BE49-F238E27FC236}">
                <a16:creationId xmlns:a16="http://schemas.microsoft.com/office/drawing/2014/main" id="{3A6FFF49-9608-0B40-A393-5721B94253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282" y="0"/>
            <a:ext cx="10588965" cy="6858963"/>
          </a:xfrm>
          <a:prstGeom prst="rect">
            <a:avLst/>
          </a:prstGeom>
          <a:ln w="3175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616437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nalog.jpg" descr="analog.jpg">
            <a:extLst>
              <a:ext uri="{FF2B5EF4-FFF2-40B4-BE49-F238E27FC236}">
                <a16:creationId xmlns:a16="http://schemas.microsoft.com/office/drawing/2014/main" id="{04EDFD51-DE10-E441-B572-B96E21B77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125" y="1415"/>
            <a:ext cx="10216652" cy="6856585"/>
          </a:xfrm>
          <a:prstGeom prst="rect">
            <a:avLst/>
          </a:prstGeom>
          <a:ln w="3175">
            <a:miter lim="400000"/>
          </a:ln>
        </p:spPr>
      </p:pic>
      <p:pic>
        <p:nvPicPr>
          <p:cNvPr id="3" name="Bildschirmfoto 2017-05-29 um 20.45.58.png" descr="Bildschirmfoto 2017-05-29 um 20.45.58.png">
            <a:extLst>
              <a:ext uri="{FF2B5EF4-FFF2-40B4-BE49-F238E27FC236}">
                <a16:creationId xmlns:a16="http://schemas.microsoft.com/office/drawing/2014/main" id="{C484667B-16BB-EC4D-8FCF-8D5214EE4A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5518" y="4031624"/>
            <a:ext cx="5206482" cy="2826376"/>
          </a:xfrm>
          <a:prstGeom prst="rect">
            <a:avLst/>
          </a:prstGeom>
          <a:ln w="3175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952838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Gradient">
  <a:themeElements>
    <a:clrScheme name="Gradient">
      <a:dk1>
        <a:srgbClr val="FF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508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508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3"/>
                <a:satOff val="-12043"/>
                <a:lumOff val="-7113"/>
              </a:schemeClr>
            </a:gs>
          </a:gsLst>
          <a:lin ang="5400000" scaled="0"/>
        </a:gradFill>
        <a:ln w="3175" cap="flat">
          <a:noFill/>
          <a:miter lim="400000"/>
        </a:ln>
        <a:effectLst>
          <a:outerShdw blurRad="50800" dir="18900000" rotWithShape="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8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043DFDBB-F293-425C-8AF2-A0C7041804BE}">
  <we:reference id="wa104381335" version="1.0.0.1" store="de-DE" storeType="OMEX"/>
  <we:alternateReferences>
    <we:reference id="wa104381335" version="1.0.0.1" store="wa104381335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874</Words>
  <Application>Microsoft Macintosh PowerPoint</Application>
  <PresentationFormat>Breitbild</PresentationFormat>
  <Paragraphs>157</Paragraphs>
  <Slides>75</Slides>
  <Notes>7</Notes>
  <HiddenSlides>0</HiddenSlides>
  <MMClips>3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75</vt:i4>
      </vt:variant>
    </vt:vector>
  </HeadingPairs>
  <TitlesOfParts>
    <vt:vector size="84" baseType="lpstr">
      <vt:lpstr>Arial</vt:lpstr>
      <vt:lpstr>Calibri</vt:lpstr>
      <vt:lpstr>Calibri Light</vt:lpstr>
      <vt:lpstr>Helvetica</vt:lpstr>
      <vt:lpstr>Helvetica Light</vt:lpstr>
      <vt:lpstr>Optima</vt:lpstr>
      <vt:lpstr>Palatino</vt:lpstr>
      <vt:lpstr>Office</vt:lpstr>
      <vt:lpstr>Gradient</vt:lpstr>
      <vt:lpstr>Das geht nicht wieder weg!</vt:lpstr>
      <vt:lpstr>PowerPoint-Präsentation</vt:lpstr>
      <vt:lpstr>Das geht nicht wieder weg!</vt:lpstr>
      <vt:lpstr>PowerPoint-Präsentation</vt:lpstr>
      <vt:lpstr>Was wünschen sich Mark und  Tina?</vt:lpstr>
      <vt:lpstr>Grundbedürfnisse des Menschen</vt:lpstr>
      <vt:lpstr>Grundbedürfnisse des Menschen</vt:lpstr>
      <vt:lpstr>PowerPoint-Präsentation</vt:lpstr>
      <vt:lpstr>PowerPoint-Präsentation</vt:lpstr>
      <vt:lpstr>GWP</vt:lpstr>
      <vt:lpstr>GWP</vt:lpstr>
      <vt:lpstr>GWP</vt:lpstr>
      <vt:lpstr>Was ist keine zeitgemäße Bildung?</vt:lpstr>
      <vt:lpstr>Teure „interaktive“ Lösungen, die eigentlich nicht interaktiv genutzt werden</vt:lpstr>
      <vt:lpstr>Lieblingseinsparung jedes Kämmerers</vt:lpstr>
      <vt:lpstr>Medienkompetenz wird primär bei den Lehrkräften gefördert</vt:lpstr>
      <vt:lpstr>Strahlung, Sicherheit, Sex</vt:lpstr>
      <vt:lpstr>Ausschließlicher Fokus auf behavioristische Lernsoftware</vt:lpstr>
      <vt:lpstr>“Chinesisches Modell”</vt:lpstr>
      <vt:lpstr>PowerPoint-Präsentation</vt:lpstr>
      <vt:lpstr>PowerPoint-Präsentation</vt:lpstr>
      <vt:lpstr>PowerPoint-Präsentation</vt:lpstr>
      <vt:lpstr>Neue Lehr-Lern-Konzepte</vt:lpstr>
      <vt:lpstr>Leitmedienwechsel</vt:lpstr>
      <vt:lpstr>Die Bezeichnung Digital Natives ist irreführend!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Es geht nicht um den Schritt von analog zu digital, sondern von isoliert zu vernetzt.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Padlet in der Grundschule (@verenaknoblauch)</vt:lpstr>
      <vt:lpstr>PowerPoint-Präsentation</vt:lpstr>
      <vt:lpstr>PowerPoint-Präsentation</vt:lpstr>
      <vt:lpstr>PowerPoint-Präsentation</vt:lpstr>
      <vt:lpstr>Reizwortgeschichten mit Rory‘s Story Cubes</vt:lpstr>
      <vt:lpstr>Mathe interaktiv mit DUDAMATH</vt:lpstr>
      <vt:lpstr>Kreative Schreibprozesse mit TextingStory</vt:lpstr>
      <vt:lpstr>Vokabelheft 2.0 mit Book Creator</vt:lpstr>
      <vt:lpstr>30 Sekunden mit ChatterPix…</vt:lpstr>
      <vt:lpstr>OneNote und Plastischer Reader</vt:lpstr>
      <vt:lpstr>Hörverstehen mit lyricstraining.com</vt:lpstr>
      <vt:lpstr>PowerPoint-Präsentation</vt:lpstr>
      <vt:lpstr>Wie holen wir den Rest in das Boot?</vt:lpstr>
      <vt:lpstr>PowerPoint-Präsentation</vt:lpstr>
      <vt:lpstr>PowerPoint-Präsentation</vt:lpstr>
      <vt:lpstr>Grundlagen schaffen https://fortbildungsoffensive.alp.dillingen.de/</vt:lpstr>
      <vt:lpstr>Kleine Schritte…</vt:lpstr>
      <vt:lpstr>Fokus auf Didaktik, nicht auf Technik</vt:lpstr>
      <vt:lpstr>Exklusivität vermeiden</vt:lpstr>
      <vt:lpstr>Mikro-SchiLFs</vt:lpstr>
      <vt:lpstr>Dagstuhl-Dreieck</vt:lpstr>
      <vt:lpstr>PowerPoint-Präsentation</vt:lpstr>
      <vt:lpstr>PowerPoint-Präsentation</vt:lpstr>
      <vt:lpstr>PowerPoint-Präsentation</vt:lpstr>
      <vt:lpstr>PowerPoint-Präsentation</vt:lpstr>
      <vt:lpstr>Die Begriffe „online“ und „digital“</vt:lpstr>
      <vt:lpstr>Vernetzen Sie sich!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Das geht nicht wieder weg!</dc:title>
  <dc:creator>Tobias Frischholz</dc:creator>
  <cp:lastModifiedBy>Tobias Frischholz</cp:lastModifiedBy>
  <cp:revision>2</cp:revision>
  <dcterms:created xsi:type="dcterms:W3CDTF">2019-11-21T17:32:01Z</dcterms:created>
  <dcterms:modified xsi:type="dcterms:W3CDTF">2019-11-24T20:18:00Z</dcterms:modified>
</cp:coreProperties>
</file>